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sldIdLst>
    <p:sldId id="366" r:id="rId2"/>
    <p:sldId id="368" r:id="rId3"/>
    <p:sldId id="412" r:id="rId4"/>
    <p:sldId id="414" r:id="rId5"/>
    <p:sldId id="413" r:id="rId6"/>
    <p:sldId id="415" r:id="rId7"/>
    <p:sldId id="370" r:id="rId8"/>
    <p:sldId id="392" r:id="rId9"/>
    <p:sldId id="374" r:id="rId10"/>
    <p:sldId id="375" r:id="rId11"/>
    <p:sldId id="416" r:id="rId12"/>
    <p:sldId id="419" r:id="rId13"/>
    <p:sldId id="402" r:id="rId14"/>
    <p:sldId id="393" r:id="rId15"/>
    <p:sldId id="420" r:id="rId16"/>
    <p:sldId id="417" r:id="rId17"/>
    <p:sldId id="399" r:id="rId18"/>
    <p:sldId id="394" r:id="rId19"/>
    <p:sldId id="382" r:id="rId20"/>
    <p:sldId id="395" r:id="rId21"/>
    <p:sldId id="396" r:id="rId22"/>
    <p:sldId id="423" r:id="rId23"/>
    <p:sldId id="418" r:id="rId24"/>
    <p:sldId id="422" r:id="rId25"/>
    <p:sldId id="372" r:id="rId26"/>
    <p:sldId id="371" r:id="rId27"/>
    <p:sldId id="404" r:id="rId28"/>
    <p:sldId id="406" r:id="rId29"/>
    <p:sldId id="424" r:id="rId30"/>
    <p:sldId id="386" r:id="rId31"/>
    <p:sldId id="403" r:id="rId32"/>
    <p:sldId id="367" r:id="rId33"/>
    <p:sldId id="321" r:id="rId34"/>
    <p:sldId id="425"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A102D"/>
    <a:srgbClr val="3D073A"/>
    <a:srgbClr val="00955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652" autoAdjust="0"/>
  </p:normalViewPr>
  <p:slideViewPr>
    <p:cSldViewPr snapToGrid="0" snapToObjects="1">
      <p:cViewPr>
        <p:scale>
          <a:sx n="76" d="100"/>
          <a:sy n="76" d="100"/>
        </p:scale>
        <p:origin x="-1206" y="-1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372A173-21C5-4680-8BD5-D9A7537A9C1D}"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US"/>
        </a:p>
      </dgm:t>
    </dgm:pt>
    <dgm:pt modelId="{496F8FED-3196-41B3-863B-DD7B7FF31962}">
      <dgm:prSet phldrT="[Text]"/>
      <dgm:spPr/>
      <dgm:t>
        <a:bodyPr/>
        <a:lstStyle/>
        <a:p>
          <a:r>
            <a:rPr lang="en-GB" dirty="0" smtClean="0">
              <a:latin typeface="+mj-lt"/>
            </a:rPr>
            <a:t>What is school-based career guidance?</a:t>
          </a:r>
          <a:endParaRPr lang="en-US" dirty="0">
            <a:latin typeface="+mj-lt"/>
          </a:endParaRPr>
        </a:p>
      </dgm:t>
    </dgm:pt>
    <dgm:pt modelId="{D29EEF0A-A7BD-49D2-8054-A589CBE8DC66}" type="parTrans" cxnId="{F6527BF7-64F1-4820-86FE-C7AD1B1DBA76}">
      <dgm:prSet/>
      <dgm:spPr/>
      <dgm:t>
        <a:bodyPr/>
        <a:lstStyle/>
        <a:p>
          <a:endParaRPr lang="en-US">
            <a:latin typeface="+mj-lt"/>
          </a:endParaRPr>
        </a:p>
      </dgm:t>
    </dgm:pt>
    <dgm:pt modelId="{40754226-9AC9-468E-8B53-C74C1B93E0E1}" type="sibTrans" cxnId="{F6527BF7-64F1-4820-86FE-C7AD1B1DBA76}">
      <dgm:prSet/>
      <dgm:spPr/>
      <dgm:t>
        <a:bodyPr/>
        <a:lstStyle/>
        <a:p>
          <a:endParaRPr lang="en-US">
            <a:latin typeface="+mj-lt"/>
          </a:endParaRPr>
        </a:p>
      </dgm:t>
    </dgm:pt>
    <dgm:pt modelId="{20FA725E-758E-46ED-9EBE-AB1B06F094CE}">
      <dgm:prSet phldrT="[Text]"/>
      <dgm:spPr/>
      <dgm:t>
        <a:bodyPr/>
        <a:lstStyle/>
        <a:p>
          <a:r>
            <a:rPr lang="en-GB" dirty="0" smtClean="0">
              <a:latin typeface="+mj-lt"/>
            </a:rPr>
            <a:t>What does it look like when it is done well?</a:t>
          </a:r>
          <a:endParaRPr lang="en-US" dirty="0">
            <a:latin typeface="+mj-lt"/>
          </a:endParaRPr>
        </a:p>
      </dgm:t>
    </dgm:pt>
    <dgm:pt modelId="{5C1C449E-D96F-459C-8F7A-3770FF538F36}" type="parTrans" cxnId="{A59A96C1-1B80-43B4-A12D-88A68DA69656}">
      <dgm:prSet/>
      <dgm:spPr/>
      <dgm:t>
        <a:bodyPr/>
        <a:lstStyle/>
        <a:p>
          <a:endParaRPr lang="en-US">
            <a:latin typeface="+mj-lt"/>
          </a:endParaRPr>
        </a:p>
      </dgm:t>
    </dgm:pt>
    <dgm:pt modelId="{9C8D4C52-C7ED-4EEE-B147-06A0DCEF89CB}" type="sibTrans" cxnId="{A59A96C1-1B80-43B4-A12D-88A68DA69656}">
      <dgm:prSet/>
      <dgm:spPr/>
      <dgm:t>
        <a:bodyPr/>
        <a:lstStyle/>
        <a:p>
          <a:endParaRPr lang="en-US">
            <a:latin typeface="+mj-lt"/>
          </a:endParaRPr>
        </a:p>
      </dgm:t>
    </dgm:pt>
    <dgm:pt modelId="{07768F1D-9E6B-48CD-8B87-DAC322170C65}">
      <dgm:prSet phldrT="[Text]"/>
      <dgm:spPr/>
      <dgm:t>
        <a:bodyPr/>
        <a:lstStyle/>
        <a:p>
          <a:r>
            <a:rPr lang="en-GB" dirty="0" smtClean="0">
              <a:latin typeface="+mj-lt"/>
            </a:rPr>
            <a:t>The key players</a:t>
          </a:r>
          <a:endParaRPr lang="en-US" dirty="0">
            <a:latin typeface="+mj-lt"/>
          </a:endParaRPr>
        </a:p>
      </dgm:t>
    </dgm:pt>
    <dgm:pt modelId="{0C4DBDCC-5852-4CB7-BA37-0DEC85826487}" type="parTrans" cxnId="{2991E856-2709-40C3-A6E8-5B7F5F0B8827}">
      <dgm:prSet/>
      <dgm:spPr/>
      <dgm:t>
        <a:bodyPr/>
        <a:lstStyle/>
        <a:p>
          <a:endParaRPr lang="en-US">
            <a:latin typeface="+mj-lt"/>
          </a:endParaRPr>
        </a:p>
      </dgm:t>
    </dgm:pt>
    <dgm:pt modelId="{021EAAB9-1F70-4462-8ABB-95390269A8E3}" type="sibTrans" cxnId="{2991E856-2709-40C3-A6E8-5B7F5F0B8827}">
      <dgm:prSet/>
      <dgm:spPr/>
      <dgm:t>
        <a:bodyPr/>
        <a:lstStyle/>
        <a:p>
          <a:endParaRPr lang="en-US">
            <a:latin typeface="+mj-lt"/>
          </a:endParaRPr>
        </a:p>
      </dgm:t>
    </dgm:pt>
    <dgm:pt modelId="{D266615D-703D-494B-A757-3D636A393F50}">
      <dgm:prSet phldrT="[Text]"/>
      <dgm:spPr/>
      <dgm:t>
        <a:bodyPr/>
        <a:lstStyle/>
        <a:p>
          <a:r>
            <a:rPr lang="en-GB" dirty="0" smtClean="0">
              <a:latin typeface="+mj-lt"/>
            </a:rPr>
            <a:t>Recent history</a:t>
          </a:r>
          <a:endParaRPr lang="en-US" dirty="0">
            <a:latin typeface="+mj-lt"/>
          </a:endParaRPr>
        </a:p>
      </dgm:t>
    </dgm:pt>
    <dgm:pt modelId="{110C9BA9-5F22-48D7-8071-7538F3144E9C}" type="parTrans" cxnId="{56924430-F8AB-405C-84C5-6EC01F6992EF}">
      <dgm:prSet/>
      <dgm:spPr/>
      <dgm:t>
        <a:bodyPr/>
        <a:lstStyle/>
        <a:p>
          <a:endParaRPr lang="en-US">
            <a:latin typeface="+mj-lt"/>
          </a:endParaRPr>
        </a:p>
      </dgm:t>
    </dgm:pt>
    <dgm:pt modelId="{E0E65004-861B-4046-80B2-1B6512CD9EA4}" type="sibTrans" cxnId="{56924430-F8AB-405C-84C5-6EC01F6992EF}">
      <dgm:prSet/>
      <dgm:spPr/>
      <dgm:t>
        <a:bodyPr/>
        <a:lstStyle/>
        <a:p>
          <a:endParaRPr lang="en-US">
            <a:latin typeface="+mj-lt"/>
          </a:endParaRPr>
        </a:p>
      </dgm:t>
    </dgm:pt>
    <dgm:pt modelId="{3F572BD4-3763-49F5-B1FB-764AC79C8289}">
      <dgm:prSet phldrT="[Text]"/>
      <dgm:spPr/>
      <dgm:t>
        <a:bodyPr/>
        <a:lstStyle/>
        <a:p>
          <a:r>
            <a:rPr lang="en-GB" dirty="0" smtClean="0">
              <a:latin typeface="+mj-lt"/>
            </a:rPr>
            <a:t>Does it work?</a:t>
          </a:r>
          <a:endParaRPr lang="en-US" dirty="0">
            <a:latin typeface="+mj-lt"/>
          </a:endParaRPr>
        </a:p>
      </dgm:t>
    </dgm:pt>
    <dgm:pt modelId="{78D2FC5C-69B3-4A72-8ABA-9AB69C20EEA7}" type="parTrans" cxnId="{978B07D5-78DD-4A45-AA71-754E03E78766}">
      <dgm:prSet/>
      <dgm:spPr/>
      <dgm:t>
        <a:bodyPr/>
        <a:lstStyle/>
        <a:p>
          <a:endParaRPr lang="en-US">
            <a:latin typeface="+mj-lt"/>
          </a:endParaRPr>
        </a:p>
      </dgm:t>
    </dgm:pt>
    <dgm:pt modelId="{2BC508B0-7032-4A6B-A35A-1AE7E6964478}" type="sibTrans" cxnId="{978B07D5-78DD-4A45-AA71-754E03E78766}">
      <dgm:prSet/>
      <dgm:spPr/>
      <dgm:t>
        <a:bodyPr/>
        <a:lstStyle/>
        <a:p>
          <a:endParaRPr lang="en-US">
            <a:latin typeface="+mj-lt"/>
          </a:endParaRPr>
        </a:p>
      </dgm:t>
    </dgm:pt>
    <dgm:pt modelId="{383AC2C4-E417-43F4-BC8C-896A5493DEAE}" type="pres">
      <dgm:prSet presAssocID="{A372A173-21C5-4680-8BD5-D9A7537A9C1D}" presName="Name0" presStyleCnt="0">
        <dgm:presLayoutVars>
          <dgm:dir/>
          <dgm:resizeHandles val="exact"/>
        </dgm:presLayoutVars>
      </dgm:prSet>
      <dgm:spPr/>
      <dgm:t>
        <a:bodyPr/>
        <a:lstStyle/>
        <a:p>
          <a:endParaRPr lang="en-US"/>
        </a:p>
      </dgm:t>
    </dgm:pt>
    <dgm:pt modelId="{FB4654F6-A462-4F82-BCB0-0F32646C11F1}" type="pres">
      <dgm:prSet presAssocID="{D266615D-703D-494B-A757-3D636A393F50}" presName="node" presStyleLbl="node1" presStyleIdx="0" presStyleCnt="5">
        <dgm:presLayoutVars>
          <dgm:bulletEnabled val="1"/>
        </dgm:presLayoutVars>
      </dgm:prSet>
      <dgm:spPr/>
      <dgm:t>
        <a:bodyPr/>
        <a:lstStyle/>
        <a:p>
          <a:endParaRPr lang="en-US"/>
        </a:p>
      </dgm:t>
    </dgm:pt>
    <dgm:pt modelId="{5CC002BB-B874-43AA-A097-B53DCDC1512D}" type="pres">
      <dgm:prSet presAssocID="{E0E65004-861B-4046-80B2-1B6512CD9EA4}" presName="sibTrans" presStyleLbl="sibTrans1D1" presStyleIdx="0" presStyleCnt="4"/>
      <dgm:spPr/>
      <dgm:t>
        <a:bodyPr/>
        <a:lstStyle/>
        <a:p>
          <a:endParaRPr lang="en-US"/>
        </a:p>
      </dgm:t>
    </dgm:pt>
    <dgm:pt modelId="{6530B43E-98A3-4DF3-A866-4E02F1DEAA1B}" type="pres">
      <dgm:prSet presAssocID="{E0E65004-861B-4046-80B2-1B6512CD9EA4}" presName="connectorText" presStyleLbl="sibTrans1D1" presStyleIdx="0" presStyleCnt="4"/>
      <dgm:spPr/>
      <dgm:t>
        <a:bodyPr/>
        <a:lstStyle/>
        <a:p>
          <a:endParaRPr lang="en-US"/>
        </a:p>
      </dgm:t>
    </dgm:pt>
    <dgm:pt modelId="{DE175BF0-131B-46C3-A7CE-006874B0BEC7}" type="pres">
      <dgm:prSet presAssocID="{496F8FED-3196-41B3-863B-DD7B7FF31962}" presName="node" presStyleLbl="node1" presStyleIdx="1" presStyleCnt="5">
        <dgm:presLayoutVars>
          <dgm:bulletEnabled val="1"/>
        </dgm:presLayoutVars>
      </dgm:prSet>
      <dgm:spPr/>
      <dgm:t>
        <a:bodyPr/>
        <a:lstStyle/>
        <a:p>
          <a:endParaRPr lang="en-US"/>
        </a:p>
      </dgm:t>
    </dgm:pt>
    <dgm:pt modelId="{4BBF821B-C134-4955-B769-87EEE01FA36E}" type="pres">
      <dgm:prSet presAssocID="{40754226-9AC9-468E-8B53-C74C1B93E0E1}" presName="sibTrans" presStyleLbl="sibTrans1D1" presStyleIdx="1" presStyleCnt="4"/>
      <dgm:spPr/>
      <dgm:t>
        <a:bodyPr/>
        <a:lstStyle/>
        <a:p>
          <a:endParaRPr lang="en-US"/>
        </a:p>
      </dgm:t>
    </dgm:pt>
    <dgm:pt modelId="{ECC46DBD-984F-4119-8C34-6B830201DEEE}" type="pres">
      <dgm:prSet presAssocID="{40754226-9AC9-468E-8B53-C74C1B93E0E1}" presName="connectorText" presStyleLbl="sibTrans1D1" presStyleIdx="1" presStyleCnt="4"/>
      <dgm:spPr/>
      <dgm:t>
        <a:bodyPr/>
        <a:lstStyle/>
        <a:p>
          <a:endParaRPr lang="en-US"/>
        </a:p>
      </dgm:t>
    </dgm:pt>
    <dgm:pt modelId="{65D3A2A5-0CF0-45C8-BACC-635E33A19B90}" type="pres">
      <dgm:prSet presAssocID="{3F572BD4-3763-49F5-B1FB-764AC79C8289}" presName="node" presStyleLbl="node1" presStyleIdx="2" presStyleCnt="5">
        <dgm:presLayoutVars>
          <dgm:bulletEnabled val="1"/>
        </dgm:presLayoutVars>
      </dgm:prSet>
      <dgm:spPr/>
      <dgm:t>
        <a:bodyPr/>
        <a:lstStyle/>
        <a:p>
          <a:endParaRPr lang="en-US"/>
        </a:p>
      </dgm:t>
    </dgm:pt>
    <dgm:pt modelId="{F4C736FA-2E81-4F56-B9A6-9EE5E0111EC6}" type="pres">
      <dgm:prSet presAssocID="{2BC508B0-7032-4A6B-A35A-1AE7E6964478}" presName="sibTrans" presStyleLbl="sibTrans1D1" presStyleIdx="2" presStyleCnt="4"/>
      <dgm:spPr/>
      <dgm:t>
        <a:bodyPr/>
        <a:lstStyle/>
        <a:p>
          <a:endParaRPr lang="en-US"/>
        </a:p>
      </dgm:t>
    </dgm:pt>
    <dgm:pt modelId="{D48F7ED9-438A-4E01-99C6-B9003D88562C}" type="pres">
      <dgm:prSet presAssocID="{2BC508B0-7032-4A6B-A35A-1AE7E6964478}" presName="connectorText" presStyleLbl="sibTrans1D1" presStyleIdx="2" presStyleCnt="4"/>
      <dgm:spPr/>
      <dgm:t>
        <a:bodyPr/>
        <a:lstStyle/>
        <a:p>
          <a:endParaRPr lang="en-US"/>
        </a:p>
      </dgm:t>
    </dgm:pt>
    <dgm:pt modelId="{EB9B682A-FB61-465A-9040-91442239732A}" type="pres">
      <dgm:prSet presAssocID="{07768F1D-9E6B-48CD-8B87-DAC322170C65}" presName="node" presStyleLbl="node1" presStyleIdx="3" presStyleCnt="5">
        <dgm:presLayoutVars>
          <dgm:bulletEnabled val="1"/>
        </dgm:presLayoutVars>
      </dgm:prSet>
      <dgm:spPr/>
      <dgm:t>
        <a:bodyPr/>
        <a:lstStyle/>
        <a:p>
          <a:endParaRPr lang="en-US"/>
        </a:p>
      </dgm:t>
    </dgm:pt>
    <dgm:pt modelId="{FFEBA407-7D8A-4488-8095-02FBD65E1972}" type="pres">
      <dgm:prSet presAssocID="{021EAAB9-1F70-4462-8ABB-95390269A8E3}" presName="sibTrans" presStyleLbl="sibTrans1D1" presStyleIdx="3" presStyleCnt="4"/>
      <dgm:spPr/>
      <dgm:t>
        <a:bodyPr/>
        <a:lstStyle/>
        <a:p>
          <a:endParaRPr lang="en-US"/>
        </a:p>
      </dgm:t>
    </dgm:pt>
    <dgm:pt modelId="{605714FC-3D18-4BCE-824D-E5733B5EB505}" type="pres">
      <dgm:prSet presAssocID="{021EAAB9-1F70-4462-8ABB-95390269A8E3}" presName="connectorText" presStyleLbl="sibTrans1D1" presStyleIdx="3" presStyleCnt="4"/>
      <dgm:spPr/>
      <dgm:t>
        <a:bodyPr/>
        <a:lstStyle/>
        <a:p>
          <a:endParaRPr lang="en-US"/>
        </a:p>
      </dgm:t>
    </dgm:pt>
    <dgm:pt modelId="{BD1B6619-5EC4-4E01-850D-83115DCE1658}" type="pres">
      <dgm:prSet presAssocID="{20FA725E-758E-46ED-9EBE-AB1B06F094CE}" presName="node" presStyleLbl="node1" presStyleIdx="4" presStyleCnt="5">
        <dgm:presLayoutVars>
          <dgm:bulletEnabled val="1"/>
        </dgm:presLayoutVars>
      </dgm:prSet>
      <dgm:spPr/>
      <dgm:t>
        <a:bodyPr/>
        <a:lstStyle/>
        <a:p>
          <a:endParaRPr lang="en-US"/>
        </a:p>
      </dgm:t>
    </dgm:pt>
  </dgm:ptLst>
  <dgm:cxnLst>
    <dgm:cxn modelId="{8D45F157-3441-4C70-854F-35883F967FF5}" type="presOf" srcId="{40754226-9AC9-468E-8B53-C74C1B93E0E1}" destId="{ECC46DBD-984F-4119-8C34-6B830201DEEE}" srcOrd="1" destOrd="0" presId="urn:microsoft.com/office/officeart/2005/8/layout/bProcess3"/>
    <dgm:cxn modelId="{B777C42F-A28D-455E-B0C0-B1653091BDEE}" type="presOf" srcId="{3F572BD4-3763-49F5-B1FB-764AC79C8289}" destId="{65D3A2A5-0CF0-45C8-BACC-635E33A19B90}" srcOrd="0" destOrd="0" presId="urn:microsoft.com/office/officeart/2005/8/layout/bProcess3"/>
    <dgm:cxn modelId="{6A834D30-9EC2-49A8-99E6-40DD5653FDE7}" type="presOf" srcId="{A372A173-21C5-4680-8BD5-D9A7537A9C1D}" destId="{383AC2C4-E417-43F4-BC8C-896A5493DEAE}" srcOrd="0" destOrd="0" presId="urn:microsoft.com/office/officeart/2005/8/layout/bProcess3"/>
    <dgm:cxn modelId="{11F2116A-C448-4E82-AB31-2A48F735C38B}" type="presOf" srcId="{40754226-9AC9-468E-8B53-C74C1B93E0E1}" destId="{4BBF821B-C134-4955-B769-87EEE01FA36E}" srcOrd="0" destOrd="0" presId="urn:microsoft.com/office/officeart/2005/8/layout/bProcess3"/>
    <dgm:cxn modelId="{2991E856-2709-40C3-A6E8-5B7F5F0B8827}" srcId="{A372A173-21C5-4680-8BD5-D9A7537A9C1D}" destId="{07768F1D-9E6B-48CD-8B87-DAC322170C65}" srcOrd="3" destOrd="0" parTransId="{0C4DBDCC-5852-4CB7-BA37-0DEC85826487}" sibTransId="{021EAAB9-1F70-4462-8ABB-95390269A8E3}"/>
    <dgm:cxn modelId="{B14F1E5B-F577-4B78-9B63-C7B27FD070EB}" type="presOf" srcId="{496F8FED-3196-41B3-863B-DD7B7FF31962}" destId="{DE175BF0-131B-46C3-A7CE-006874B0BEC7}" srcOrd="0" destOrd="0" presId="urn:microsoft.com/office/officeart/2005/8/layout/bProcess3"/>
    <dgm:cxn modelId="{A59A96C1-1B80-43B4-A12D-88A68DA69656}" srcId="{A372A173-21C5-4680-8BD5-D9A7537A9C1D}" destId="{20FA725E-758E-46ED-9EBE-AB1B06F094CE}" srcOrd="4" destOrd="0" parTransId="{5C1C449E-D96F-459C-8F7A-3770FF538F36}" sibTransId="{9C8D4C52-C7ED-4EEE-B147-06A0DCEF89CB}"/>
    <dgm:cxn modelId="{423E8757-7DC7-4C26-9E84-B7C055A5651D}" type="presOf" srcId="{20FA725E-758E-46ED-9EBE-AB1B06F094CE}" destId="{BD1B6619-5EC4-4E01-850D-83115DCE1658}" srcOrd="0" destOrd="0" presId="urn:microsoft.com/office/officeart/2005/8/layout/bProcess3"/>
    <dgm:cxn modelId="{3901D7FE-DAD1-415D-8E15-E00197FFBBC2}" type="presOf" srcId="{E0E65004-861B-4046-80B2-1B6512CD9EA4}" destId="{5CC002BB-B874-43AA-A097-B53DCDC1512D}" srcOrd="0" destOrd="0" presId="urn:microsoft.com/office/officeart/2005/8/layout/bProcess3"/>
    <dgm:cxn modelId="{67202C9D-C03B-4F0C-823C-46D117EEF652}" type="presOf" srcId="{E0E65004-861B-4046-80B2-1B6512CD9EA4}" destId="{6530B43E-98A3-4DF3-A866-4E02F1DEAA1B}" srcOrd="1" destOrd="0" presId="urn:microsoft.com/office/officeart/2005/8/layout/bProcess3"/>
    <dgm:cxn modelId="{978B07D5-78DD-4A45-AA71-754E03E78766}" srcId="{A372A173-21C5-4680-8BD5-D9A7537A9C1D}" destId="{3F572BD4-3763-49F5-B1FB-764AC79C8289}" srcOrd="2" destOrd="0" parTransId="{78D2FC5C-69B3-4A72-8ABA-9AB69C20EEA7}" sibTransId="{2BC508B0-7032-4A6B-A35A-1AE7E6964478}"/>
    <dgm:cxn modelId="{56924430-F8AB-405C-84C5-6EC01F6992EF}" srcId="{A372A173-21C5-4680-8BD5-D9A7537A9C1D}" destId="{D266615D-703D-494B-A757-3D636A393F50}" srcOrd="0" destOrd="0" parTransId="{110C9BA9-5F22-48D7-8071-7538F3144E9C}" sibTransId="{E0E65004-861B-4046-80B2-1B6512CD9EA4}"/>
    <dgm:cxn modelId="{2E727631-2E11-445F-A416-9827995A03ED}" type="presOf" srcId="{2BC508B0-7032-4A6B-A35A-1AE7E6964478}" destId="{F4C736FA-2E81-4F56-B9A6-9EE5E0111EC6}" srcOrd="0" destOrd="0" presId="urn:microsoft.com/office/officeart/2005/8/layout/bProcess3"/>
    <dgm:cxn modelId="{70397F32-D59B-470F-AF0F-0884DE73E3CE}" type="presOf" srcId="{021EAAB9-1F70-4462-8ABB-95390269A8E3}" destId="{FFEBA407-7D8A-4488-8095-02FBD65E1972}" srcOrd="0" destOrd="0" presId="urn:microsoft.com/office/officeart/2005/8/layout/bProcess3"/>
    <dgm:cxn modelId="{A6CD3D13-70A3-4613-AC7C-8B73B6D90AFB}" type="presOf" srcId="{021EAAB9-1F70-4462-8ABB-95390269A8E3}" destId="{605714FC-3D18-4BCE-824D-E5733B5EB505}" srcOrd="1" destOrd="0" presId="urn:microsoft.com/office/officeart/2005/8/layout/bProcess3"/>
    <dgm:cxn modelId="{96FCB016-1807-407E-AD31-7914E0B7B0A1}" type="presOf" srcId="{07768F1D-9E6B-48CD-8B87-DAC322170C65}" destId="{EB9B682A-FB61-465A-9040-91442239732A}" srcOrd="0" destOrd="0" presId="urn:microsoft.com/office/officeart/2005/8/layout/bProcess3"/>
    <dgm:cxn modelId="{F6527BF7-64F1-4820-86FE-C7AD1B1DBA76}" srcId="{A372A173-21C5-4680-8BD5-D9A7537A9C1D}" destId="{496F8FED-3196-41B3-863B-DD7B7FF31962}" srcOrd="1" destOrd="0" parTransId="{D29EEF0A-A7BD-49D2-8054-A589CBE8DC66}" sibTransId="{40754226-9AC9-468E-8B53-C74C1B93E0E1}"/>
    <dgm:cxn modelId="{C5641535-B755-41F9-B2FD-B1FC36B0914D}" type="presOf" srcId="{2BC508B0-7032-4A6B-A35A-1AE7E6964478}" destId="{D48F7ED9-438A-4E01-99C6-B9003D88562C}" srcOrd="1" destOrd="0" presId="urn:microsoft.com/office/officeart/2005/8/layout/bProcess3"/>
    <dgm:cxn modelId="{0AC12AA4-8122-4EC8-9073-42A02CBED89A}" type="presOf" srcId="{D266615D-703D-494B-A757-3D636A393F50}" destId="{FB4654F6-A462-4F82-BCB0-0F32646C11F1}" srcOrd="0" destOrd="0" presId="urn:microsoft.com/office/officeart/2005/8/layout/bProcess3"/>
    <dgm:cxn modelId="{1C242F65-1157-46CA-B40A-D999871F6D2E}" type="presParOf" srcId="{383AC2C4-E417-43F4-BC8C-896A5493DEAE}" destId="{FB4654F6-A462-4F82-BCB0-0F32646C11F1}" srcOrd="0" destOrd="0" presId="urn:microsoft.com/office/officeart/2005/8/layout/bProcess3"/>
    <dgm:cxn modelId="{0B0C3CD9-B93D-4CC3-9726-9EF7D3739C16}" type="presParOf" srcId="{383AC2C4-E417-43F4-BC8C-896A5493DEAE}" destId="{5CC002BB-B874-43AA-A097-B53DCDC1512D}" srcOrd="1" destOrd="0" presId="urn:microsoft.com/office/officeart/2005/8/layout/bProcess3"/>
    <dgm:cxn modelId="{0C89BEB3-6F22-4CC1-8B6D-3FB133427A6E}" type="presParOf" srcId="{5CC002BB-B874-43AA-A097-B53DCDC1512D}" destId="{6530B43E-98A3-4DF3-A866-4E02F1DEAA1B}" srcOrd="0" destOrd="0" presId="urn:microsoft.com/office/officeart/2005/8/layout/bProcess3"/>
    <dgm:cxn modelId="{D6BC361F-B617-4E01-9BF4-97BCE9B565D2}" type="presParOf" srcId="{383AC2C4-E417-43F4-BC8C-896A5493DEAE}" destId="{DE175BF0-131B-46C3-A7CE-006874B0BEC7}" srcOrd="2" destOrd="0" presId="urn:microsoft.com/office/officeart/2005/8/layout/bProcess3"/>
    <dgm:cxn modelId="{756799C0-E456-4FF1-84F2-75B96B0C2A57}" type="presParOf" srcId="{383AC2C4-E417-43F4-BC8C-896A5493DEAE}" destId="{4BBF821B-C134-4955-B769-87EEE01FA36E}" srcOrd="3" destOrd="0" presId="urn:microsoft.com/office/officeart/2005/8/layout/bProcess3"/>
    <dgm:cxn modelId="{831A8D69-6178-4134-8752-9DD2B02BA48D}" type="presParOf" srcId="{4BBF821B-C134-4955-B769-87EEE01FA36E}" destId="{ECC46DBD-984F-4119-8C34-6B830201DEEE}" srcOrd="0" destOrd="0" presId="urn:microsoft.com/office/officeart/2005/8/layout/bProcess3"/>
    <dgm:cxn modelId="{1A13602B-B9EA-431E-9DBF-E0EC48C20462}" type="presParOf" srcId="{383AC2C4-E417-43F4-BC8C-896A5493DEAE}" destId="{65D3A2A5-0CF0-45C8-BACC-635E33A19B90}" srcOrd="4" destOrd="0" presId="urn:microsoft.com/office/officeart/2005/8/layout/bProcess3"/>
    <dgm:cxn modelId="{EC53038A-ED81-4D36-8653-53FDC5B22DD7}" type="presParOf" srcId="{383AC2C4-E417-43F4-BC8C-896A5493DEAE}" destId="{F4C736FA-2E81-4F56-B9A6-9EE5E0111EC6}" srcOrd="5" destOrd="0" presId="urn:microsoft.com/office/officeart/2005/8/layout/bProcess3"/>
    <dgm:cxn modelId="{1FD85AAB-21FE-4208-A49C-78727107F867}" type="presParOf" srcId="{F4C736FA-2E81-4F56-B9A6-9EE5E0111EC6}" destId="{D48F7ED9-438A-4E01-99C6-B9003D88562C}" srcOrd="0" destOrd="0" presId="urn:microsoft.com/office/officeart/2005/8/layout/bProcess3"/>
    <dgm:cxn modelId="{8DD28596-1297-498D-B0E6-A890CF2FA2EF}" type="presParOf" srcId="{383AC2C4-E417-43F4-BC8C-896A5493DEAE}" destId="{EB9B682A-FB61-465A-9040-91442239732A}" srcOrd="6" destOrd="0" presId="urn:microsoft.com/office/officeart/2005/8/layout/bProcess3"/>
    <dgm:cxn modelId="{08EE32E8-0A53-4EEC-8A56-1266100988AA}" type="presParOf" srcId="{383AC2C4-E417-43F4-BC8C-896A5493DEAE}" destId="{FFEBA407-7D8A-4488-8095-02FBD65E1972}" srcOrd="7" destOrd="0" presId="urn:microsoft.com/office/officeart/2005/8/layout/bProcess3"/>
    <dgm:cxn modelId="{4E8F76AA-8DFA-4035-890D-D3AC7B5EC66E}" type="presParOf" srcId="{FFEBA407-7D8A-4488-8095-02FBD65E1972}" destId="{605714FC-3D18-4BCE-824D-E5733B5EB505}" srcOrd="0" destOrd="0" presId="urn:microsoft.com/office/officeart/2005/8/layout/bProcess3"/>
    <dgm:cxn modelId="{A1FB8DA4-0F77-4C25-854C-58614888934C}" type="presParOf" srcId="{383AC2C4-E417-43F4-BC8C-896A5493DEAE}" destId="{BD1B6619-5EC4-4E01-850D-83115DCE1658}"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B3E71DD-0E07-4F46-A47F-D091CD9FBDC3}" type="doc">
      <dgm:prSet loTypeId="urn:microsoft.com/office/officeart/2005/8/layout/venn2" loCatId="relationship" qsTypeId="urn:microsoft.com/office/officeart/2005/8/quickstyle/simple1" qsCatId="simple" csTypeId="urn:microsoft.com/office/officeart/2005/8/colors/accent2_3" csCatId="accent2" phldr="1"/>
      <dgm:spPr/>
      <dgm:t>
        <a:bodyPr/>
        <a:lstStyle/>
        <a:p>
          <a:endParaRPr lang="en-GB"/>
        </a:p>
      </dgm:t>
    </dgm:pt>
    <dgm:pt modelId="{62912815-2AF3-4D52-BF38-A3F98C049F99}">
      <dgm:prSet phldrT="[Text]"/>
      <dgm:spPr/>
      <dgm:t>
        <a:bodyPr/>
        <a:lstStyle/>
        <a:p>
          <a:r>
            <a:rPr lang="en-GB" dirty="0" smtClean="0">
              <a:latin typeface="+mj-lt"/>
            </a:rPr>
            <a:t>Curriculum</a:t>
          </a:r>
          <a:endParaRPr lang="en-GB" dirty="0">
            <a:latin typeface="+mj-lt"/>
          </a:endParaRPr>
        </a:p>
      </dgm:t>
    </dgm:pt>
    <dgm:pt modelId="{3DB7982F-2513-495C-BEB1-43D42342BCA3}" type="parTrans" cxnId="{C11034A1-B46F-4B55-B9BD-AE87CAEBD471}">
      <dgm:prSet/>
      <dgm:spPr/>
      <dgm:t>
        <a:bodyPr/>
        <a:lstStyle/>
        <a:p>
          <a:endParaRPr lang="en-GB"/>
        </a:p>
      </dgm:t>
    </dgm:pt>
    <dgm:pt modelId="{3EEE217C-5315-4C01-B99F-26DB49E88558}" type="sibTrans" cxnId="{C11034A1-B46F-4B55-B9BD-AE87CAEBD471}">
      <dgm:prSet/>
      <dgm:spPr/>
      <dgm:t>
        <a:bodyPr/>
        <a:lstStyle/>
        <a:p>
          <a:endParaRPr lang="en-GB"/>
        </a:p>
      </dgm:t>
    </dgm:pt>
    <dgm:pt modelId="{1B5ADBFD-B016-440A-B712-096E15D51018}">
      <dgm:prSet phldrT="[Text]"/>
      <dgm:spPr/>
      <dgm:t>
        <a:bodyPr/>
        <a:lstStyle/>
        <a:p>
          <a:r>
            <a:rPr lang="en-GB" dirty="0">
              <a:latin typeface="+mj-lt"/>
            </a:rPr>
            <a:t>Careers </a:t>
          </a:r>
          <a:r>
            <a:rPr lang="en-GB" dirty="0" smtClean="0">
              <a:latin typeface="+mj-lt"/>
            </a:rPr>
            <a:t>leader</a:t>
          </a:r>
          <a:endParaRPr lang="en-GB" dirty="0">
            <a:latin typeface="+mj-lt"/>
          </a:endParaRPr>
        </a:p>
      </dgm:t>
    </dgm:pt>
    <dgm:pt modelId="{E1D638CC-FEBD-4A2F-A06D-09EC4454FB2E}" type="parTrans" cxnId="{1A5DD90E-259E-495F-B7CA-66CE354FDFD2}">
      <dgm:prSet/>
      <dgm:spPr/>
      <dgm:t>
        <a:bodyPr/>
        <a:lstStyle/>
        <a:p>
          <a:endParaRPr lang="en-GB"/>
        </a:p>
      </dgm:t>
    </dgm:pt>
    <dgm:pt modelId="{78845B20-D4E7-4975-A959-870B1AF6E4D6}" type="sibTrans" cxnId="{1A5DD90E-259E-495F-B7CA-66CE354FDFD2}">
      <dgm:prSet/>
      <dgm:spPr/>
      <dgm:t>
        <a:bodyPr/>
        <a:lstStyle/>
        <a:p>
          <a:endParaRPr lang="en-GB"/>
        </a:p>
      </dgm:t>
    </dgm:pt>
    <dgm:pt modelId="{A25E9E25-4E70-4FC4-BCF5-A1F6DEBF2FF1}">
      <dgm:prSet phldrT="[Text]"/>
      <dgm:spPr/>
      <dgm:t>
        <a:bodyPr/>
        <a:lstStyle/>
        <a:p>
          <a:r>
            <a:rPr lang="en-GB">
              <a:latin typeface="+mj-lt"/>
            </a:rPr>
            <a:t>Senior leader buy-in</a:t>
          </a:r>
        </a:p>
      </dgm:t>
    </dgm:pt>
    <dgm:pt modelId="{B1774043-6E24-40D8-BBA0-3C88A4C01431}" type="parTrans" cxnId="{D1E087D3-5519-4A90-9828-06E47C5183A5}">
      <dgm:prSet/>
      <dgm:spPr/>
      <dgm:t>
        <a:bodyPr/>
        <a:lstStyle/>
        <a:p>
          <a:endParaRPr lang="en-GB"/>
        </a:p>
      </dgm:t>
    </dgm:pt>
    <dgm:pt modelId="{E728CFC0-2F3F-4551-B4CA-D0E46627A23B}" type="sibTrans" cxnId="{D1E087D3-5519-4A90-9828-06E47C5183A5}">
      <dgm:prSet/>
      <dgm:spPr/>
      <dgm:t>
        <a:bodyPr/>
        <a:lstStyle/>
        <a:p>
          <a:endParaRPr lang="en-GB"/>
        </a:p>
      </dgm:t>
    </dgm:pt>
    <dgm:pt modelId="{1C3B09C8-9A29-42D4-871F-5F8121FD1BB4}">
      <dgm:prSet phldrT="[Text]"/>
      <dgm:spPr/>
      <dgm:t>
        <a:bodyPr/>
        <a:lstStyle/>
        <a:p>
          <a:r>
            <a:rPr lang="en-GB">
              <a:latin typeface="+mj-lt"/>
            </a:rPr>
            <a:t>School vision</a:t>
          </a:r>
        </a:p>
      </dgm:t>
    </dgm:pt>
    <dgm:pt modelId="{B10DC485-1FE4-4795-9B54-C7AF48C48E76}" type="parTrans" cxnId="{28D79234-583B-41EA-9310-27E1CD164437}">
      <dgm:prSet/>
      <dgm:spPr/>
      <dgm:t>
        <a:bodyPr/>
        <a:lstStyle/>
        <a:p>
          <a:endParaRPr lang="en-GB"/>
        </a:p>
      </dgm:t>
    </dgm:pt>
    <dgm:pt modelId="{A91B41B1-9125-44C3-9F69-2FB4938DF5D4}" type="sibTrans" cxnId="{28D79234-583B-41EA-9310-27E1CD164437}">
      <dgm:prSet/>
      <dgm:spPr/>
      <dgm:t>
        <a:bodyPr/>
        <a:lstStyle/>
        <a:p>
          <a:endParaRPr lang="en-GB"/>
        </a:p>
      </dgm:t>
    </dgm:pt>
    <dgm:pt modelId="{C9E59D2F-560B-489E-8618-F04D07A6B1FD}">
      <dgm:prSet phldrT="[Text]"/>
      <dgm:spPr/>
      <dgm:t>
        <a:bodyPr/>
        <a:lstStyle/>
        <a:p>
          <a:r>
            <a:rPr lang="en-GB" dirty="0">
              <a:latin typeface="+mj-lt"/>
            </a:rPr>
            <a:t>Activities and resources</a:t>
          </a:r>
        </a:p>
      </dgm:t>
    </dgm:pt>
    <dgm:pt modelId="{0EAE7EAB-FAAC-4A41-9325-B25939C9CC71}" type="parTrans" cxnId="{B09764BA-A1F5-4847-AB15-850EB40ED1E4}">
      <dgm:prSet/>
      <dgm:spPr/>
      <dgm:t>
        <a:bodyPr/>
        <a:lstStyle/>
        <a:p>
          <a:endParaRPr lang="en-GB"/>
        </a:p>
      </dgm:t>
    </dgm:pt>
    <dgm:pt modelId="{69FA8F2B-C1D4-4CCA-B861-78DA48D04342}" type="sibTrans" cxnId="{B09764BA-A1F5-4847-AB15-850EB40ED1E4}">
      <dgm:prSet/>
      <dgm:spPr/>
      <dgm:t>
        <a:bodyPr/>
        <a:lstStyle/>
        <a:p>
          <a:endParaRPr lang="en-GB"/>
        </a:p>
      </dgm:t>
    </dgm:pt>
    <dgm:pt modelId="{8EDAF234-CDED-449D-9978-56EFE9E44F1B}">
      <dgm:prSet phldrT="[Text]"/>
      <dgm:spPr/>
      <dgm:t>
        <a:bodyPr/>
        <a:lstStyle/>
        <a:p>
          <a:r>
            <a:rPr lang="en-GB">
              <a:latin typeface="+mj-lt"/>
            </a:rPr>
            <a:t>Advice and guidance</a:t>
          </a:r>
        </a:p>
      </dgm:t>
    </dgm:pt>
    <dgm:pt modelId="{1C8CD20E-8D54-41AD-A89B-D6943B7E2F01}" type="parTrans" cxnId="{28C76165-7BD8-4858-B764-9C8FEBB04A42}">
      <dgm:prSet/>
      <dgm:spPr/>
      <dgm:t>
        <a:bodyPr/>
        <a:lstStyle/>
        <a:p>
          <a:endParaRPr lang="en-GB"/>
        </a:p>
      </dgm:t>
    </dgm:pt>
    <dgm:pt modelId="{8D1E63B0-A804-4B1A-8B83-EDEDABCC7783}" type="sibTrans" cxnId="{28C76165-7BD8-4858-B764-9C8FEBB04A42}">
      <dgm:prSet/>
      <dgm:spPr/>
      <dgm:t>
        <a:bodyPr/>
        <a:lstStyle/>
        <a:p>
          <a:endParaRPr lang="en-GB"/>
        </a:p>
      </dgm:t>
    </dgm:pt>
    <dgm:pt modelId="{492702D0-7E7D-4948-BB4A-313A7B2DCAB0}" type="pres">
      <dgm:prSet presAssocID="{7B3E71DD-0E07-4F46-A47F-D091CD9FBDC3}" presName="Name0" presStyleCnt="0">
        <dgm:presLayoutVars>
          <dgm:chMax val="7"/>
          <dgm:resizeHandles val="exact"/>
        </dgm:presLayoutVars>
      </dgm:prSet>
      <dgm:spPr/>
      <dgm:t>
        <a:bodyPr/>
        <a:lstStyle/>
        <a:p>
          <a:endParaRPr lang="en-GB"/>
        </a:p>
      </dgm:t>
    </dgm:pt>
    <dgm:pt modelId="{1742951D-AF88-415C-9BB6-96408CCEEBFF}" type="pres">
      <dgm:prSet presAssocID="{7B3E71DD-0E07-4F46-A47F-D091CD9FBDC3}" presName="comp1" presStyleCnt="0"/>
      <dgm:spPr/>
      <dgm:t>
        <a:bodyPr/>
        <a:lstStyle/>
        <a:p>
          <a:endParaRPr lang="en-GB"/>
        </a:p>
      </dgm:t>
    </dgm:pt>
    <dgm:pt modelId="{D517CF68-E00E-4657-8A89-F50A70DDABAD}" type="pres">
      <dgm:prSet presAssocID="{7B3E71DD-0E07-4F46-A47F-D091CD9FBDC3}" presName="circle1" presStyleLbl="node1" presStyleIdx="0" presStyleCnt="6" custLinFactNeighborX="1747"/>
      <dgm:spPr/>
      <dgm:t>
        <a:bodyPr/>
        <a:lstStyle/>
        <a:p>
          <a:endParaRPr lang="en-GB"/>
        </a:p>
      </dgm:t>
    </dgm:pt>
    <dgm:pt modelId="{E893AB11-5117-4E46-8761-0E069D308B8E}" type="pres">
      <dgm:prSet presAssocID="{7B3E71DD-0E07-4F46-A47F-D091CD9FBDC3}" presName="c1text" presStyleLbl="node1" presStyleIdx="0" presStyleCnt="6">
        <dgm:presLayoutVars>
          <dgm:bulletEnabled val="1"/>
        </dgm:presLayoutVars>
      </dgm:prSet>
      <dgm:spPr/>
      <dgm:t>
        <a:bodyPr/>
        <a:lstStyle/>
        <a:p>
          <a:endParaRPr lang="en-GB"/>
        </a:p>
      </dgm:t>
    </dgm:pt>
    <dgm:pt modelId="{5FB59C2E-C802-4B16-A914-A5568A803460}" type="pres">
      <dgm:prSet presAssocID="{7B3E71DD-0E07-4F46-A47F-D091CD9FBDC3}" presName="comp2" presStyleCnt="0"/>
      <dgm:spPr/>
      <dgm:t>
        <a:bodyPr/>
        <a:lstStyle/>
        <a:p>
          <a:endParaRPr lang="en-GB"/>
        </a:p>
      </dgm:t>
    </dgm:pt>
    <dgm:pt modelId="{A4570678-F9FE-4909-BE51-B006519350D2}" type="pres">
      <dgm:prSet presAssocID="{7B3E71DD-0E07-4F46-A47F-D091CD9FBDC3}" presName="circle2" presStyleLbl="node1" presStyleIdx="1" presStyleCnt="6"/>
      <dgm:spPr/>
      <dgm:t>
        <a:bodyPr/>
        <a:lstStyle/>
        <a:p>
          <a:endParaRPr lang="en-GB"/>
        </a:p>
      </dgm:t>
    </dgm:pt>
    <dgm:pt modelId="{E0A4F8C1-EA74-458C-8D50-4659C6EB000B}" type="pres">
      <dgm:prSet presAssocID="{7B3E71DD-0E07-4F46-A47F-D091CD9FBDC3}" presName="c2text" presStyleLbl="node1" presStyleIdx="1" presStyleCnt="6">
        <dgm:presLayoutVars>
          <dgm:bulletEnabled val="1"/>
        </dgm:presLayoutVars>
      </dgm:prSet>
      <dgm:spPr/>
      <dgm:t>
        <a:bodyPr/>
        <a:lstStyle/>
        <a:p>
          <a:endParaRPr lang="en-GB"/>
        </a:p>
      </dgm:t>
    </dgm:pt>
    <dgm:pt modelId="{00A30ADA-9A9F-4AA6-9952-2ECBE1FDDF79}" type="pres">
      <dgm:prSet presAssocID="{7B3E71DD-0E07-4F46-A47F-D091CD9FBDC3}" presName="comp3" presStyleCnt="0"/>
      <dgm:spPr/>
      <dgm:t>
        <a:bodyPr/>
        <a:lstStyle/>
        <a:p>
          <a:endParaRPr lang="en-GB"/>
        </a:p>
      </dgm:t>
    </dgm:pt>
    <dgm:pt modelId="{8A86A114-80D6-4056-97A7-4D30D63E2A4B}" type="pres">
      <dgm:prSet presAssocID="{7B3E71DD-0E07-4F46-A47F-D091CD9FBDC3}" presName="circle3" presStyleLbl="node1" presStyleIdx="2" presStyleCnt="6"/>
      <dgm:spPr/>
      <dgm:t>
        <a:bodyPr/>
        <a:lstStyle/>
        <a:p>
          <a:endParaRPr lang="en-GB"/>
        </a:p>
      </dgm:t>
    </dgm:pt>
    <dgm:pt modelId="{FF0B6890-E210-4FD9-BCE0-816526D7E096}" type="pres">
      <dgm:prSet presAssocID="{7B3E71DD-0E07-4F46-A47F-D091CD9FBDC3}" presName="c3text" presStyleLbl="node1" presStyleIdx="2" presStyleCnt="6">
        <dgm:presLayoutVars>
          <dgm:bulletEnabled val="1"/>
        </dgm:presLayoutVars>
      </dgm:prSet>
      <dgm:spPr/>
      <dgm:t>
        <a:bodyPr/>
        <a:lstStyle/>
        <a:p>
          <a:endParaRPr lang="en-GB"/>
        </a:p>
      </dgm:t>
    </dgm:pt>
    <dgm:pt modelId="{FD668380-C905-4D88-A85F-F95CD59601C4}" type="pres">
      <dgm:prSet presAssocID="{7B3E71DD-0E07-4F46-A47F-D091CD9FBDC3}" presName="comp4" presStyleCnt="0"/>
      <dgm:spPr/>
      <dgm:t>
        <a:bodyPr/>
        <a:lstStyle/>
        <a:p>
          <a:endParaRPr lang="en-GB"/>
        </a:p>
      </dgm:t>
    </dgm:pt>
    <dgm:pt modelId="{8BA9CB9A-5049-41C7-8EB2-B2B8AD0F5184}" type="pres">
      <dgm:prSet presAssocID="{7B3E71DD-0E07-4F46-A47F-D091CD9FBDC3}" presName="circle4" presStyleLbl="node1" presStyleIdx="3" presStyleCnt="6"/>
      <dgm:spPr/>
      <dgm:t>
        <a:bodyPr/>
        <a:lstStyle/>
        <a:p>
          <a:endParaRPr lang="en-GB"/>
        </a:p>
      </dgm:t>
    </dgm:pt>
    <dgm:pt modelId="{D0BB2198-AD35-41B8-9FA2-690EC2B5A710}" type="pres">
      <dgm:prSet presAssocID="{7B3E71DD-0E07-4F46-A47F-D091CD9FBDC3}" presName="c4text" presStyleLbl="node1" presStyleIdx="3" presStyleCnt="6">
        <dgm:presLayoutVars>
          <dgm:bulletEnabled val="1"/>
        </dgm:presLayoutVars>
      </dgm:prSet>
      <dgm:spPr/>
      <dgm:t>
        <a:bodyPr/>
        <a:lstStyle/>
        <a:p>
          <a:endParaRPr lang="en-GB"/>
        </a:p>
      </dgm:t>
    </dgm:pt>
    <dgm:pt modelId="{916A298B-5EB1-4C13-91D4-6929AF64A092}" type="pres">
      <dgm:prSet presAssocID="{7B3E71DD-0E07-4F46-A47F-D091CD9FBDC3}" presName="comp5" presStyleCnt="0"/>
      <dgm:spPr/>
      <dgm:t>
        <a:bodyPr/>
        <a:lstStyle/>
        <a:p>
          <a:endParaRPr lang="en-GB"/>
        </a:p>
      </dgm:t>
    </dgm:pt>
    <dgm:pt modelId="{CE08AA0A-47E5-45D0-B320-283806421870}" type="pres">
      <dgm:prSet presAssocID="{7B3E71DD-0E07-4F46-A47F-D091CD9FBDC3}" presName="circle5" presStyleLbl="node1" presStyleIdx="4" presStyleCnt="6"/>
      <dgm:spPr/>
      <dgm:t>
        <a:bodyPr/>
        <a:lstStyle/>
        <a:p>
          <a:endParaRPr lang="en-GB"/>
        </a:p>
      </dgm:t>
    </dgm:pt>
    <dgm:pt modelId="{AA01F115-1E13-4AAF-A9B4-8749046F8470}" type="pres">
      <dgm:prSet presAssocID="{7B3E71DD-0E07-4F46-A47F-D091CD9FBDC3}" presName="c5text" presStyleLbl="node1" presStyleIdx="4" presStyleCnt="6">
        <dgm:presLayoutVars>
          <dgm:bulletEnabled val="1"/>
        </dgm:presLayoutVars>
      </dgm:prSet>
      <dgm:spPr/>
      <dgm:t>
        <a:bodyPr/>
        <a:lstStyle/>
        <a:p>
          <a:endParaRPr lang="en-GB"/>
        </a:p>
      </dgm:t>
    </dgm:pt>
    <dgm:pt modelId="{F54D50BB-05BF-4C1A-A8D3-6B74AEAA69C3}" type="pres">
      <dgm:prSet presAssocID="{7B3E71DD-0E07-4F46-A47F-D091CD9FBDC3}" presName="comp6" presStyleCnt="0"/>
      <dgm:spPr/>
      <dgm:t>
        <a:bodyPr/>
        <a:lstStyle/>
        <a:p>
          <a:endParaRPr lang="en-GB"/>
        </a:p>
      </dgm:t>
    </dgm:pt>
    <dgm:pt modelId="{30BC6D8E-389C-4D03-AEC8-8ABA07A9372F}" type="pres">
      <dgm:prSet presAssocID="{7B3E71DD-0E07-4F46-A47F-D091CD9FBDC3}" presName="circle6" presStyleLbl="node1" presStyleIdx="5" presStyleCnt="6"/>
      <dgm:spPr/>
      <dgm:t>
        <a:bodyPr/>
        <a:lstStyle/>
        <a:p>
          <a:endParaRPr lang="en-GB"/>
        </a:p>
      </dgm:t>
    </dgm:pt>
    <dgm:pt modelId="{CA605CAF-5923-4062-A346-4D63446A7C19}" type="pres">
      <dgm:prSet presAssocID="{7B3E71DD-0E07-4F46-A47F-D091CD9FBDC3}" presName="c6text" presStyleLbl="node1" presStyleIdx="5" presStyleCnt="6">
        <dgm:presLayoutVars>
          <dgm:bulletEnabled val="1"/>
        </dgm:presLayoutVars>
      </dgm:prSet>
      <dgm:spPr/>
      <dgm:t>
        <a:bodyPr/>
        <a:lstStyle/>
        <a:p>
          <a:endParaRPr lang="en-GB"/>
        </a:p>
      </dgm:t>
    </dgm:pt>
  </dgm:ptLst>
  <dgm:cxnLst>
    <dgm:cxn modelId="{C11034A1-B46F-4B55-B9BD-AE87CAEBD471}" srcId="{7B3E71DD-0E07-4F46-A47F-D091CD9FBDC3}" destId="{62912815-2AF3-4D52-BF38-A3F98C049F99}" srcOrd="2" destOrd="0" parTransId="{3DB7982F-2513-495C-BEB1-43D42342BCA3}" sibTransId="{3EEE217C-5315-4C01-B99F-26DB49E88558}"/>
    <dgm:cxn modelId="{315C2A8A-2A67-4B3D-8271-63F4F43D68DC}" type="presOf" srcId="{C9E59D2F-560B-489E-8618-F04D07A6B1FD}" destId="{D517CF68-E00E-4657-8A89-F50A70DDABAD}" srcOrd="0" destOrd="0" presId="urn:microsoft.com/office/officeart/2005/8/layout/venn2"/>
    <dgm:cxn modelId="{8AADC5E5-8B7C-4E66-8708-F7269F601653}" type="presOf" srcId="{1C3B09C8-9A29-42D4-871F-5F8121FD1BB4}" destId="{30BC6D8E-389C-4D03-AEC8-8ABA07A9372F}" srcOrd="0" destOrd="0" presId="urn:microsoft.com/office/officeart/2005/8/layout/venn2"/>
    <dgm:cxn modelId="{D55536A9-6ADD-40FF-8D5B-B92B5F2D0E2F}" type="presOf" srcId="{8EDAF234-CDED-449D-9978-56EFE9E44F1B}" destId="{A4570678-F9FE-4909-BE51-B006519350D2}" srcOrd="0" destOrd="0" presId="urn:microsoft.com/office/officeart/2005/8/layout/venn2"/>
    <dgm:cxn modelId="{A1CC5C58-C9D3-445F-B1F2-EAE5C72D8E91}" type="presOf" srcId="{8EDAF234-CDED-449D-9978-56EFE9E44F1B}" destId="{E0A4F8C1-EA74-458C-8D50-4659C6EB000B}" srcOrd="1" destOrd="0" presId="urn:microsoft.com/office/officeart/2005/8/layout/venn2"/>
    <dgm:cxn modelId="{1DA9AFC0-F89F-4AFD-924D-A38C71335AE9}" type="presOf" srcId="{1B5ADBFD-B016-440A-B712-096E15D51018}" destId="{8BA9CB9A-5049-41C7-8EB2-B2B8AD0F5184}" srcOrd="0" destOrd="0" presId="urn:microsoft.com/office/officeart/2005/8/layout/venn2"/>
    <dgm:cxn modelId="{28C76165-7BD8-4858-B764-9C8FEBB04A42}" srcId="{7B3E71DD-0E07-4F46-A47F-D091CD9FBDC3}" destId="{8EDAF234-CDED-449D-9978-56EFE9E44F1B}" srcOrd="1" destOrd="0" parTransId="{1C8CD20E-8D54-41AD-A89B-D6943B7E2F01}" sibTransId="{8D1E63B0-A804-4B1A-8B83-EDEDABCC7783}"/>
    <dgm:cxn modelId="{B09764BA-A1F5-4847-AB15-850EB40ED1E4}" srcId="{7B3E71DD-0E07-4F46-A47F-D091CD9FBDC3}" destId="{C9E59D2F-560B-489E-8618-F04D07A6B1FD}" srcOrd="0" destOrd="0" parTransId="{0EAE7EAB-FAAC-4A41-9325-B25939C9CC71}" sibTransId="{69FA8F2B-C1D4-4CCA-B861-78DA48D04342}"/>
    <dgm:cxn modelId="{00745E74-09E1-4989-A3D5-0BD54698F7BE}" type="presOf" srcId="{1B5ADBFD-B016-440A-B712-096E15D51018}" destId="{D0BB2198-AD35-41B8-9FA2-690EC2B5A710}" srcOrd="1" destOrd="0" presId="urn:microsoft.com/office/officeart/2005/8/layout/venn2"/>
    <dgm:cxn modelId="{28D79234-583B-41EA-9310-27E1CD164437}" srcId="{7B3E71DD-0E07-4F46-A47F-D091CD9FBDC3}" destId="{1C3B09C8-9A29-42D4-871F-5F8121FD1BB4}" srcOrd="5" destOrd="0" parTransId="{B10DC485-1FE4-4795-9B54-C7AF48C48E76}" sibTransId="{A91B41B1-9125-44C3-9F69-2FB4938DF5D4}"/>
    <dgm:cxn modelId="{D1E087D3-5519-4A90-9828-06E47C5183A5}" srcId="{7B3E71DD-0E07-4F46-A47F-D091CD9FBDC3}" destId="{A25E9E25-4E70-4FC4-BCF5-A1F6DEBF2FF1}" srcOrd="4" destOrd="0" parTransId="{B1774043-6E24-40D8-BBA0-3C88A4C01431}" sibTransId="{E728CFC0-2F3F-4551-B4CA-D0E46627A23B}"/>
    <dgm:cxn modelId="{3166C405-6265-435B-9C73-8CEBC72F8EE5}" type="presOf" srcId="{A25E9E25-4E70-4FC4-BCF5-A1F6DEBF2FF1}" destId="{AA01F115-1E13-4AAF-A9B4-8749046F8470}" srcOrd="1" destOrd="0" presId="urn:microsoft.com/office/officeart/2005/8/layout/venn2"/>
    <dgm:cxn modelId="{8ED4B0CA-0A9F-4FAC-9097-D67C167EA271}" type="presOf" srcId="{A25E9E25-4E70-4FC4-BCF5-A1F6DEBF2FF1}" destId="{CE08AA0A-47E5-45D0-B320-283806421870}" srcOrd="0" destOrd="0" presId="urn:microsoft.com/office/officeart/2005/8/layout/venn2"/>
    <dgm:cxn modelId="{3DB3C9B2-5E3B-439E-8A7B-FDA04E688059}" type="presOf" srcId="{C9E59D2F-560B-489E-8618-F04D07A6B1FD}" destId="{E893AB11-5117-4E46-8761-0E069D308B8E}" srcOrd="1" destOrd="0" presId="urn:microsoft.com/office/officeart/2005/8/layout/venn2"/>
    <dgm:cxn modelId="{A706B125-20F6-4F78-A7FB-44D1B0B09CC4}" type="presOf" srcId="{62912815-2AF3-4D52-BF38-A3F98C049F99}" destId="{FF0B6890-E210-4FD9-BCE0-816526D7E096}" srcOrd="1" destOrd="0" presId="urn:microsoft.com/office/officeart/2005/8/layout/venn2"/>
    <dgm:cxn modelId="{EAEBFBCF-23D2-46D4-BCA6-EB8BFE9DC77C}" type="presOf" srcId="{7B3E71DD-0E07-4F46-A47F-D091CD9FBDC3}" destId="{492702D0-7E7D-4948-BB4A-313A7B2DCAB0}" srcOrd="0" destOrd="0" presId="urn:microsoft.com/office/officeart/2005/8/layout/venn2"/>
    <dgm:cxn modelId="{D0CE027D-485D-49C5-986A-F8FFF946D8E8}" type="presOf" srcId="{62912815-2AF3-4D52-BF38-A3F98C049F99}" destId="{8A86A114-80D6-4056-97A7-4D30D63E2A4B}" srcOrd="0" destOrd="0" presId="urn:microsoft.com/office/officeart/2005/8/layout/venn2"/>
    <dgm:cxn modelId="{1E2288F8-4EB7-4269-877A-6245E45D911A}" type="presOf" srcId="{1C3B09C8-9A29-42D4-871F-5F8121FD1BB4}" destId="{CA605CAF-5923-4062-A346-4D63446A7C19}" srcOrd="1" destOrd="0" presId="urn:microsoft.com/office/officeart/2005/8/layout/venn2"/>
    <dgm:cxn modelId="{1A5DD90E-259E-495F-B7CA-66CE354FDFD2}" srcId="{7B3E71DD-0E07-4F46-A47F-D091CD9FBDC3}" destId="{1B5ADBFD-B016-440A-B712-096E15D51018}" srcOrd="3" destOrd="0" parTransId="{E1D638CC-FEBD-4A2F-A06D-09EC4454FB2E}" sibTransId="{78845B20-D4E7-4975-A959-870B1AF6E4D6}"/>
    <dgm:cxn modelId="{ED038B7E-27FC-40E6-97B4-358DB8D6D205}" type="presParOf" srcId="{492702D0-7E7D-4948-BB4A-313A7B2DCAB0}" destId="{1742951D-AF88-415C-9BB6-96408CCEEBFF}" srcOrd="0" destOrd="0" presId="urn:microsoft.com/office/officeart/2005/8/layout/venn2"/>
    <dgm:cxn modelId="{7A63EBD7-73EC-40C1-B1B6-7F0EAB6B544B}" type="presParOf" srcId="{1742951D-AF88-415C-9BB6-96408CCEEBFF}" destId="{D517CF68-E00E-4657-8A89-F50A70DDABAD}" srcOrd="0" destOrd="0" presId="urn:microsoft.com/office/officeart/2005/8/layout/venn2"/>
    <dgm:cxn modelId="{0237F94E-B5F5-4A86-9FE7-2CADF8672DDD}" type="presParOf" srcId="{1742951D-AF88-415C-9BB6-96408CCEEBFF}" destId="{E893AB11-5117-4E46-8761-0E069D308B8E}" srcOrd="1" destOrd="0" presId="urn:microsoft.com/office/officeart/2005/8/layout/venn2"/>
    <dgm:cxn modelId="{C4E46632-1213-4EFB-937B-42E4A2815C81}" type="presParOf" srcId="{492702D0-7E7D-4948-BB4A-313A7B2DCAB0}" destId="{5FB59C2E-C802-4B16-A914-A5568A803460}" srcOrd="1" destOrd="0" presId="urn:microsoft.com/office/officeart/2005/8/layout/venn2"/>
    <dgm:cxn modelId="{66A5423C-3F98-4B63-B640-1F709ED89401}" type="presParOf" srcId="{5FB59C2E-C802-4B16-A914-A5568A803460}" destId="{A4570678-F9FE-4909-BE51-B006519350D2}" srcOrd="0" destOrd="0" presId="urn:microsoft.com/office/officeart/2005/8/layout/venn2"/>
    <dgm:cxn modelId="{A0CF300F-FE94-47D2-B744-D2BAA086A3AB}" type="presParOf" srcId="{5FB59C2E-C802-4B16-A914-A5568A803460}" destId="{E0A4F8C1-EA74-458C-8D50-4659C6EB000B}" srcOrd="1" destOrd="0" presId="urn:microsoft.com/office/officeart/2005/8/layout/venn2"/>
    <dgm:cxn modelId="{87FABD05-2809-4EB4-9FB2-BB0F7F9E2BC0}" type="presParOf" srcId="{492702D0-7E7D-4948-BB4A-313A7B2DCAB0}" destId="{00A30ADA-9A9F-4AA6-9952-2ECBE1FDDF79}" srcOrd="2" destOrd="0" presId="urn:microsoft.com/office/officeart/2005/8/layout/venn2"/>
    <dgm:cxn modelId="{AA84DA70-2970-4E9F-B78A-36881FDB4C31}" type="presParOf" srcId="{00A30ADA-9A9F-4AA6-9952-2ECBE1FDDF79}" destId="{8A86A114-80D6-4056-97A7-4D30D63E2A4B}" srcOrd="0" destOrd="0" presId="urn:microsoft.com/office/officeart/2005/8/layout/venn2"/>
    <dgm:cxn modelId="{D904A488-0FB3-4470-9C7E-D0222D1C3690}" type="presParOf" srcId="{00A30ADA-9A9F-4AA6-9952-2ECBE1FDDF79}" destId="{FF0B6890-E210-4FD9-BCE0-816526D7E096}" srcOrd="1" destOrd="0" presId="urn:microsoft.com/office/officeart/2005/8/layout/venn2"/>
    <dgm:cxn modelId="{66973AC2-D68A-4922-A992-5335139EC0E7}" type="presParOf" srcId="{492702D0-7E7D-4948-BB4A-313A7B2DCAB0}" destId="{FD668380-C905-4D88-A85F-F95CD59601C4}" srcOrd="3" destOrd="0" presId="urn:microsoft.com/office/officeart/2005/8/layout/venn2"/>
    <dgm:cxn modelId="{64CFE543-F5CF-4897-9D56-4B1083CACDED}" type="presParOf" srcId="{FD668380-C905-4D88-A85F-F95CD59601C4}" destId="{8BA9CB9A-5049-41C7-8EB2-B2B8AD0F5184}" srcOrd="0" destOrd="0" presId="urn:microsoft.com/office/officeart/2005/8/layout/venn2"/>
    <dgm:cxn modelId="{2E443187-011A-4636-84D9-5ECABE74F177}" type="presParOf" srcId="{FD668380-C905-4D88-A85F-F95CD59601C4}" destId="{D0BB2198-AD35-41B8-9FA2-690EC2B5A710}" srcOrd="1" destOrd="0" presId="urn:microsoft.com/office/officeart/2005/8/layout/venn2"/>
    <dgm:cxn modelId="{9C4344E1-17E1-46A4-8E91-2B276604667F}" type="presParOf" srcId="{492702D0-7E7D-4948-BB4A-313A7B2DCAB0}" destId="{916A298B-5EB1-4C13-91D4-6929AF64A092}" srcOrd="4" destOrd="0" presId="urn:microsoft.com/office/officeart/2005/8/layout/venn2"/>
    <dgm:cxn modelId="{DE4081EC-DB67-4784-A1F5-DC83A873D753}" type="presParOf" srcId="{916A298B-5EB1-4C13-91D4-6929AF64A092}" destId="{CE08AA0A-47E5-45D0-B320-283806421870}" srcOrd="0" destOrd="0" presId="urn:microsoft.com/office/officeart/2005/8/layout/venn2"/>
    <dgm:cxn modelId="{9B6743E6-C112-4889-BEE4-438BA676E41D}" type="presParOf" srcId="{916A298B-5EB1-4C13-91D4-6929AF64A092}" destId="{AA01F115-1E13-4AAF-A9B4-8749046F8470}" srcOrd="1" destOrd="0" presId="urn:microsoft.com/office/officeart/2005/8/layout/venn2"/>
    <dgm:cxn modelId="{08C01FB4-3523-4276-93C3-1BED60BF5D0B}" type="presParOf" srcId="{492702D0-7E7D-4948-BB4A-313A7B2DCAB0}" destId="{F54D50BB-05BF-4C1A-A8D3-6B74AEAA69C3}" srcOrd="5" destOrd="0" presId="urn:microsoft.com/office/officeart/2005/8/layout/venn2"/>
    <dgm:cxn modelId="{B3A58F71-B07D-4D2B-91B1-8AD66B58E6C7}" type="presParOf" srcId="{F54D50BB-05BF-4C1A-A8D3-6B74AEAA69C3}" destId="{30BC6D8E-389C-4D03-AEC8-8ABA07A9372F}" srcOrd="0" destOrd="0" presId="urn:microsoft.com/office/officeart/2005/8/layout/venn2"/>
    <dgm:cxn modelId="{BB973E6E-6932-487C-80B7-8864E6079052}" type="presParOf" srcId="{F54D50BB-05BF-4C1A-A8D3-6B74AEAA69C3}" destId="{CA605CAF-5923-4062-A346-4D63446A7C19}"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077A6DD-2B48-4AD5-B75E-33C9C7F5BEEE}" type="doc">
      <dgm:prSet loTypeId="urn:microsoft.com/office/officeart/2005/8/layout/venn1" loCatId="relationship" qsTypeId="urn:microsoft.com/office/officeart/2005/8/quickstyle/simple1" qsCatId="simple" csTypeId="urn:microsoft.com/office/officeart/2005/8/colors/accent1_2" csCatId="accent1" phldr="1"/>
      <dgm:spPr/>
    </dgm:pt>
    <dgm:pt modelId="{E15B1984-D78A-4C41-9E27-6CA2940024B3}">
      <dgm:prSet phldrT="[Text]"/>
      <dgm:spPr/>
      <dgm:t>
        <a:bodyPr/>
        <a:lstStyle/>
        <a:p>
          <a:r>
            <a:rPr lang="en-GB" dirty="0" smtClean="0"/>
            <a:t>Schools</a:t>
          </a:r>
          <a:endParaRPr lang="en-US" dirty="0"/>
        </a:p>
      </dgm:t>
    </dgm:pt>
    <dgm:pt modelId="{FB4D3E4B-062C-4218-8BD7-EAB7D97F9D7B}" type="parTrans" cxnId="{134614A7-696A-4EEF-BC10-82C56F1F14A7}">
      <dgm:prSet/>
      <dgm:spPr/>
      <dgm:t>
        <a:bodyPr/>
        <a:lstStyle/>
        <a:p>
          <a:endParaRPr lang="en-US"/>
        </a:p>
      </dgm:t>
    </dgm:pt>
    <dgm:pt modelId="{0533DF98-9627-409A-ACC9-367E512EA17E}" type="sibTrans" cxnId="{134614A7-696A-4EEF-BC10-82C56F1F14A7}">
      <dgm:prSet/>
      <dgm:spPr/>
      <dgm:t>
        <a:bodyPr/>
        <a:lstStyle/>
        <a:p>
          <a:endParaRPr lang="en-US"/>
        </a:p>
      </dgm:t>
    </dgm:pt>
    <dgm:pt modelId="{8AC0E1A9-CD81-490B-B7B5-34A0E03964E1}">
      <dgm:prSet phldrT="[Text]"/>
      <dgm:spPr/>
      <dgm:t>
        <a:bodyPr/>
        <a:lstStyle/>
        <a:p>
          <a:r>
            <a:rPr lang="en-GB" dirty="0" smtClean="0"/>
            <a:t>Business</a:t>
          </a:r>
          <a:endParaRPr lang="en-US" dirty="0"/>
        </a:p>
      </dgm:t>
    </dgm:pt>
    <dgm:pt modelId="{C059E6DB-F324-40FD-9B71-AB1B9A5943B4}" type="parTrans" cxnId="{83BC76EA-0A21-4B81-8D50-410A92CF5F13}">
      <dgm:prSet/>
      <dgm:spPr/>
      <dgm:t>
        <a:bodyPr/>
        <a:lstStyle/>
        <a:p>
          <a:endParaRPr lang="en-US"/>
        </a:p>
      </dgm:t>
    </dgm:pt>
    <dgm:pt modelId="{113267B9-12E5-4C6D-81C4-9842FAB2865B}" type="sibTrans" cxnId="{83BC76EA-0A21-4B81-8D50-410A92CF5F13}">
      <dgm:prSet/>
      <dgm:spPr/>
      <dgm:t>
        <a:bodyPr/>
        <a:lstStyle/>
        <a:p>
          <a:endParaRPr lang="en-US"/>
        </a:p>
      </dgm:t>
    </dgm:pt>
    <dgm:pt modelId="{20976EC0-6403-4B99-A91F-642703473A88}" type="pres">
      <dgm:prSet presAssocID="{7077A6DD-2B48-4AD5-B75E-33C9C7F5BEEE}" presName="compositeShape" presStyleCnt="0">
        <dgm:presLayoutVars>
          <dgm:chMax val="7"/>
          <dgm:dir/>
          <dgm:resizeHandles val="exact"/>
        </dgm:presLayoutVars>
      </dgm:prSet>
      <dgm:spPr/>
    </dgm:pt>
    <dgm:pt modelId="{724BC442-2163-4E9D-80D8-1772B3B55711}" type="pres">
      <dgm:prSet presAssocID="{E15B1984-D78A-4C41-9E27-6CA2940024B3}" presName="circ1" presStyleLbl="vennNode1" presStyleIdx="0" presStyleCnt="2"/>
      <dgm:spPr/>
      <dgm:t>
        <a:bodyPr/>
        <a:lstStyle/>
        <a:p>
          <a:endParaRPr lang="en-US"/>
        </a:p>
      </dgm:t>
    </dgm:pt>
    <dgm:pt modelId="{B62C2639-F810-4776-AC0C-EEEDA158A734}" type="pres">
      <dgm:prSet presAssocID="{E15B1984-D78A-4C41-9E27-6CA2940024B3}" presName="circ1Tx" presStyleLbl="revTx" presStyleIdx="0" presStyleCnt="0">
        <dgm:presLayoutVars>
          <dgm:chMax val="0"/>
          <dgm:chPref val="0"/>
          <dgm:bulletEnabled val="1"/>
        </dgm:presLayoutVars>
      </dgm:prSet>
      <dgm:spPr/>
      <dgm:t>
        <a:bodyPr/>
        <a:lstStyle/>
        <a:p>
          <a:endParaRPr lang="en-US"/>
        </a:p>
      </dgm:t>
    </dgm:pt>
    <dgm:pt modelId="{DC156AD2-C794-474F-98ED-DB0A5A54C270}" type="pres">
      <dgm:prSet presAssocID="{8AC0E1A9-CD81-490B-B7B5-34A0E03964E1}" presName="circ2" presStyleLbl="vennNode1" presStyleIdx="1" presStyleCnt="2"/>
      <dgm:spPr/>
      <dgm:t>
        <a:bodyPr/>
        <a:lstStyle/>
        <a:p>
          <a:endParaRPr lang="en-US"/>
        </a:p>
      </dgm:t>
    </dgm:pt>
    <dgm:pt modelId="{7C3FD3C3-C4CD-4747-953D-63E305BCF239}" type="pres">
      <dgm:prSet presAssocID="{8AC0E1A9-CD81-490B-B7B5-34A0E03964E1}" presName="circ2Tx" presStyleLbl="revTx" presStyleIdx="0" presStyleCnt="0">
        <dgm:presLayoutVars>
          <dgm:chMax val="0"/>
          <dgm:chPref val="0"/>
          <dgm:bulletEnabled val="1"/>
        </dgm:presLayoutVars>
      </dgm:prSet>
      <dgm:spPr/>
      <dgm:t>
        <a:bodyPr/>
        <a:lstStyle/>
        <a:p>
          <a:endParaRPr lang="en-US"/>
        </a:p>
      </dgm:t>
    </dgm:pt>
  </dgm:ptLst>
  <dgm:cxnLst>
    <dgm:cxn modelId="{76E1904A-BF55-4C97-B2BB-7481A196BB3F}" type="presOf" srcId="{E15B1984-D78A-4C41-9E27-6CA2940024B3}" destId="{B62C2639-F810-4776-AC0C-EEEDA158A734}" srcOrd="1" destOrd="0" presId="urn:microsoft.com/office/officeart/2005/8/layout/venn1"/>
    <dgm:cxn modelId="{D2F612B6-8916-4FC7-9328-1A0C89DB15A0}" type="presOf" srcId="{8AC0E1A9-CD81-490B-B7B5-34A0E03964E1}" destId="{7C3FD3C3-C4CD-4747-953D-63E305BCF239}" srcOrd="1" destOrd="0" presId="urn:microsoft.com/office/officeart/2005/8/layout/venn1"/>
    <dgm:cxn modelId="{38AEAE81-86BB-495C-85E7-E6BDFA5F5821}" type="presOf" srcId="{E15B1984-D78A-4C41-9E27-6CA2940024B3}" destId="{724BC442-2163-4E9D-80D8-1772B3B55711}" srcOrd="0" destOrd="0" presId="urn:microsoft.com/office/officeart/2005/8/layout/venn1"/>
    <dgm:cxn modelId="{83BC76EA-0A21-4B81-8D50-410A92CF5F13}" srcId="{7077A6DD-2B48-4AD5-B75E-33C9C7F5BEEE}" destId="{8AC0E1A9-CD81-490B-B7B5-34A0E03964E1}" srcOrd="1" destOrd="0" parTransId="{C059E6DB-F324-40FD-9B71-AB1B9A5943B4}" sibTransId="{113267B9-12E5-4C6D-81C4-9842FAB2865B}"/>
    <dgm:cxn modelId="{4967271F-7F6E-48DB-8101-DF544F022474}" type="presOf" srcId="{8AC0E1A9-CD81-490B-B7B5-34A0E03964E1}" destId="{DC156AD2-C794-474F-98ED-DB0A5A54C270}" srcOrd="0" destOrd="0" presId="urn:microsoft.com/office/officeart/2005/8/layout/venn1"/>
    <dgm:cxn modelId="{18E41DF4-FED6-4DE1-B399-3DB2AE75B1CE}" type="presOf" srcId="{7077A6DD-2B48-4AD5-B75E-33C9C7F5BEEE}" destId="{20976EC0-6403-4B99-A91F-642703473A88}" srcOrd="0" destOrd="0" presId="urn:microsoft.com/office/officeart/2005/8/layout/venn1"/>
    <dgm:cxn modelId="{134614A7-696A-4EEF-BC10-82C56F1F14A7}" srcId="{7077A6DD-2B48-4AD5-B75E-33C9C7F5BEEE}" destId="{E15B1984-D78A-4C41-9E27-6CA2940024B3}" srcOrd="0" destOrd="0" parTransId="{FB4D3E4B-062C-4218-8BD7-EAB7D97F9D7B}" sibTransId="{0533DF98-9627-409A-ACC9-367E512EA17E}"/>
    <dgm:cxn modelId="{916E5747-2E19-48A4-AB03-9CD4A86F733C}" type="presParOf" srcId="{20976EC0-6403-4B99-A91F-642703473A88}" destId="{724BC442-2163-4E9D-80D8-1772B3B55711}" srcOrd="0" destOrd="0" presId="urn:microsoft.com/office/officeart/2005/8/layout/venn1"/>
    <dgm:cxn modelId="{AF5669F1-A86E-4E20-A686-9C6F3671F42A}" type="presParOf" srcId="{20976EC0-6403-4B99-A91F-642703473A88}" destId="{B62C2639-F810-4776-AC0C-EEEDA158A734}" srcOrd="1" destOrd="0" presId="urn:microsoft.com/office/officeart/2005/8/layout/venn1"/>
    <dgm:cxn modelId="{D0A52B76-FA78-4126-86A5-4BB9B1630376}" type="presParOf" srcId="{20976EC0-6403-4B99-A91F-642703473A88}" destId="{DC156AD2-C794-474F-98ED-DB0A5A54C270}" srcOrd="2" destOrd="0" presId="urn:microsoft.com/office/officeart/2005/8/layout/venn1"/>
    <dgm:cxn modelId="{0BE5D250-3980-442F-9FD8-BAB6BBEE70CD}" type="presParOf" srcId="{20976EC0-6403-4B99-A91F-642703473A88}" destId="{7C3FD3C3-C4CD-4747-953D-63E305BCF239}"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5935FBE-7E99-413B-8961-2CA7F2462E84}"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A814B787-040F-4BAF-AAFD-D2665F5B3272}">
      <dgm:prSet phldrT="[Text]"/>
      <dgm:spPr/>
      <dgm:t>
        <a:bodyPr/>
        <a:lstStyle/>
        <a:p>
          <a:r>
            <a:rPr lang="en-GB" dirty="0" smtClean="0"/>
            <a:t>Employers</a:t>
          </a:r>
          <a:endParaRPr lang="en-US" dirty="0"/>
        </a:p>
      </dgm:t>
    </dgm:pt>
    <dgm:pt modelId="{0AD969A5-2573-4031-8872-03FF1738AB90}" type="parTrans" cxnId="{DDCE7313-8DA9-4C25-856B-76AAAE017D76}">
      <dgm:prSet/>
      <dgm:spPr/>
      <dgm:t>
        <a:bodyPr/>
        <a:lstStyle/>
        <a:p>
          <a:endParaRPr lang="en-US"/>
        </a:p>
      </dgm:t>
    </dgm:pt>
    <dgm:pt modelId="{1F20D1A2-7978-481E-AA0E-B02881B70E7A}" type="sibTrans" cxnId="{DDCE7313-8DA9-4C25-856B-76AAAE017D76}">
      <dgm:prSet/>
      <dgm:spPr/>
      <dgm:t>
        <a:bodyPr/>
        <a:lstStyle/>
        <a:p>
          <a:endParaRPr lang="en-US"/>
        </a:p>
      </dgm:t>
    </dgm:pt>
    <dgm:pt modelId="{C829AEDB-2A57-446C-B900-396E0FF32E1E}">
      <dgm:prSet phldrT="[Text]"/>
      <dgm:spPr/>
      <dgm:t>
        <a:bodyPr/>
        <a:lstStyle/>
        <a:p>
          <a:r>
            <a:rPr lang="en-GB" dirty="0" smtClean="0"/>
            <a:t>Solving skills shortages</a:t>
          </a:r>
          <a:endParaRPr lang="en-US" dirty="0"/>
        </a:p>
      </dgm:t>
    </dgm:pt>
    <dgm:pt modelId="{54132101-0810-4E29-951F-62DFDA739D90}" type="parTrans" cxnId="{A165F63A-7DB4-4AE3-B4B7-9374D5893656}">
      <dgm:prSet/>
      <dgm:spPr/>
      <dgm:t>
        <a:bodyPr/>
        <a:lstStyle/>
        <a:p>
          <a:endParaRPr lang="en-US"/>
        </a:p>
      </dgm:t>
    </dgm:pt>
    <dgm:pt modelId="{8D9B4B4A-1D30-4D1A-AC33-18307843CAF3}" type="sibTrans" cxnId="{A165F63A-7DB4-4AE3-B4B7-9374D5893656}">
      <dgm:prSet/>
      <dgm:spPr/>
      <dgm:t>
        <a:bodyPr/>
        <a:lstStyle/>
        <a:p>
          <a:endParaRPr lang="en-US"/>
        </a:p>
      </dgm:t>
    </dgm:pt>
    <dgm:pt modelId="{CAFB5D97-BF87-426F-A116-6B38CA9A1EB5}">
      <dgm:prSet phldrT="[Text]"/>
      <dgm:spPr/>
      <dgm:t>
        <a:bodyPr/>
        <a:lstStyle/>
        <a:p>
          <a:r>
            <a:rPr lang="en-GB" dirty="0" smtClean="0"/>
            <a:t>Developing the workforce</a:t>
          </a:r>
          <a:endParaRPr lang="en-US" dirty="0"/>
        </a:p>
      </dgm:t>
    </dgm:pt>
    <dgm:pt modelId="{A992A7D9-D746-45F3-B224-1613EA83BED1}" type="parTrans" cxnId="{101A6FC4-E6C0-4A22-A6ED-AE5124B03816}">
      <dgm:prSet/>
      <dgm:spPr/>
      <dgm:t>
        <a:bodyPr/>
        <a:lstStyle/>
        <a:p>
          <a:endParaRPr lang="en-US"/>
        </a:p>
      </dgm:t>
    </dgm:pt>
    <dgm:pt modelId="{B46B6BBF-478F-423F-909E-8087FDA4BB51}" type="sibTrans" cxnId="{101A6FC4-E6C0-4A22-A6ED-AE5124B03816}">
      <dgm:prSet/>
      <dgm:spPr/>
      <dgm:t>
        <a:bodyPr/>
        <a:lstStyle/>
        <a:p>
          <a:endParaRPr lang="en-US"/>
        </a:p>
      </dgm:t>
    </dgm:pt>
    <dgm:pt modelId="{B39F7EF4-2D97-422D-88D9-E9AE5655C61D}">
      <dgm:prSet phldrT="[Text]"/>
      <dgm:spPr/>
      <dgm:t>
        <a:bodyPr/>
        <a:lstStyle/>
        <a:p>
          <a:r>
            <a:rPr lang="en-GB" dirty="0" smtClean="0"/>
            <a:t>Recruiting the right people</a:t>
          </a:r>
        </a:p>
      </dgm:t>
    </dgm:pt>
    <dgm:pt modelId="{C4982958-77BC-4776-A77C-35199194637F}" type="parTrans" cxnId="{6ED8F0F2-B054-47E4-9D2A-906C3086F020}">
      <dgm:prSet/>
      <dgm:spPr/>
      <dgm:t>
        <a:bodyPr/>
        <a:lstStyle/>
        <a:p>
          <a:endParaRPr lang="en-US"/>
        </a:p>
      </dgm:t>
    </dgm:pt>
    <dgm:pt modelId="{AC776508-01E0-4267-9829-94D6B125C54F}" type="sibTrans" cxnId="{6ED8F0F2-B054-47E4-9D2A-906C3086F020}">
      <dgm:prSet/>
      <dgm:spPr/>
      <dgm:t>
        <a:bodyPr/>
        <a:lstStyle/>
        <a:p>
          <a:endParaRPr lang="en-US"/>
        </a:p>
      </dgm:t>
    </dgm:pt>
    <dgm:pt modelId="{53D293F8-9F1C-4046-85F5-48FC37EAB734}">
      <dgm:prSet phldrT="[Text]"/>
      <dgm:spPr/>
      <dgm:t>
        <a:bodyPr/>
        <a:lstStyle/>
        <a:p>
          <a:r>
            <a:rPr lang="en-GB" dirty="0" smtClean="0"/>
            <a:t>Growing a responsible brand</a:t>
          </a:r>
          <a:endParaRPr lang="en-US" dirty="0"/>
        </a:p>
      </dgm:t>
    </dgm:pt>
    <dgm:pt modelId="{2E703204-660C-4F57-9BD5-06E90A251D79}" type="parTrans" cxnId="{B82D3E6B-FFCE-4DC6-A8FE-5C66A483B1EA}">
      <dgm:prSet/>
      <dgm:spPr/>
      <dgm:t>
        <a:bodyPr/>
        <a:lstStyle/>
        <a:p>
          <a:endParaRPr lang="en-US"/>
        </a:p>
      </dgm:t>
    </dgm:pt>
    <dgm:pt modelId="{E9588E4D-D596-4DDE-9A5F-645CE63C1FC8}" type="sibTrans" cxnId="{B82D3E6B-FFCE-4DC6-A8FE-5C66A483B1EA}">
      <dgm:prSet/>
      <dgm:spPr/>
      <dgm:t>
        <a:bodyPr/>
        <a:lstStyle/>
        <a:p>
          <a:endParaRPr lang="en-US"/>
        </a:p>
      </dgm:t>
    </dgm:pt>
    <dgm:pt modelId="{59BC3CAA-7143-4AA0-BC05-60B49C3B953B}" type="pres">
      <dgm:prSet presAssocID="{45935FBE-7E99-413B-8961-2CA7F2462E84}" presName="diagram" presStyleCnt="0">
        <dgm:presLayoutVars>
          <dgm:chMax val="1"/>
          <dgm:dir/>
          <dgm:animLvl val="ctr"/>
          <dgm:resizeHandles val="exact"/>
        </dgm:presLayoutVars>
      </dgm:prSet>
      <dgm:spPr/>
      <dgm:t>
        <a:bodyPr/>
        <a:lstStyle/>
        <a:p>
          <a:endParaRPr lang="en-US"/>
        </a:p>
      </dgm:t>
    </dgm:pt>
    <dgm:pt modelId="{4072E60E-B187-488A-B96C-483F0402A8E0}" type="pres">
      <dgm:prSet presAssocID="{45935FBE-7E99-413B-8961-2CA7F2462E84}" presName="matrix" presStyleCnt="0"/>
      <dgm:spPr/>
    </dgm:pt>
    <dgm:pt modelId="{1287F80F-DA4E-4883-B10C-ECC5161956B8}" type="pres">
      <dgm:prSet presAssocID="{45935FBE-7E99-413B-8961-2CA7F2462E84}" presName="tile1" presStyleLbl="node1" presStyleIdx="0" presStyleCnt="4"/>
      <dgm:spPr/>
      <dgm:t>
        <a:bodyPr/>
        <a:lstStyle/>
        <a:p>
          <a:endParaRPr lang="en-US"/>
        </a:p>
      </dgm:t>
    </dgm:pt>
    <dgm:pt modelId="{F13B0BF5-2B18-42FB-9972-672932768688}" type="pres">
      <dgm:prSet presAssocID="{45935FBE-7E99-413B-8961-2CA7F2462E84}" presName="tile1text" presStyleLbl="node1" presStyleIdx="0" presStyleCnt="4">
        <dgm:presLayoutVars>
          <dgm:chMax val="0"/>
          <dgm:chPref val="0"/>
          <dgm:bulletEnabled val="1"/>
        </dgm:presLayoutVars>
      </dgm:prSet>
      <dgm:spPr/>
      <dgm:t>
        <a:bodyPr/>
        <a:lstStyle/>
        <a:p>
          <a:endParaRPr lang="en-US"/>
        </a:p>
      </dgm:t>
    </dgm:pt>
    <dgm:pt modelId="{57EA832B-01A2-4243-BAA4-4A7DB0CA5486}" type="pres">
      <dgm:prSet presAssocID="{45935FBE-7E99-413B-8961-2CA7F2462E84}" presName="tile2" presStyleLbl="node1" presStyleIdx="1" presStyleCnt="4"/>
      <dgm:spPr/>
      <dgm:t>
        <a:bodyPr/>
        <a:lstStyle/>
        <a:p>
          <a:endParaRPr lang="en-US"/>
        </a:p>
      </dgm:t>
    </dgm:pt>
    <dgm:pt modelId="{A65FB030-5E0C-413F-A774-AB9310A12A30}" type="pres">
      <dgm:prSet presAssocID="{45935FBE-7E99-413B-8961-2CA7F2462E84}" presName="tile2text" presStyleLbl="node1" presStyleIdx="1" presStyleCnt="4">
        <dgm:presLayoutVars>
          <dgm:chMax val="0"/>
          <dgm:chPref val="0"/>
          <dgm:bulletEnabled val="1"/>
        </dgm:presLayoutVars>
      </dgm:prSet>
      <dgm:spPr/>
      <dgm:t>
        <a:bodyPr/>
        <a:lstStyle/>
        <a:p>
          <a:endParaRPr lang="en-US"/>
        </a:p>
      </dgm:t>
    </dgm:pt>
    <dgm:pt modelId="{D013A4BB-85CE-48A0-B315-6D415F5A1E59}" type="pres">
      <dgm:prSet presAssocID="{45935FBE-7E99-413B-8961-2CA7F2462E84}" presName="tile3" presStyleLbl="node1" presStyleIdx="2" presStyleCnt="4"/>
      <dgm:spPr/>
      <dgm:t>
        <a:bodyPr/>
        <a:lstStyle/>
        <a:p>
          <a:endParaRPr lang="en-US"/>
        </a:p>
      </dgm:t>
    </dgm:pt>
    <dgm:pt modelId="{C3AC94A6-4919-474F-BCE1-1C280805E128}" type="pres">
      <dgm:prSet presAssocID="{45935FBE-7E99-413B-8961-2CA7F2462E84}" presName="tile3text" presStyleLbl="node1" presStyleIdx="2" presStyleCnt="4">
        <dgm:presLayoutVars>
          <dgm:chMax val="0"/>
          <dgm:chPref val="0"/>
          <dgm:bulletEnabled val="1"/>
        </dgm:presLayoutVars>
      </dgm:prSet>
      <dgm:spPr/>
      <dgm:t>
        <a:bodyPr/>
        <a:lstStyle/>
        <a:p>
          <a:endParaRPr lang="en-US"/>
        </a:p>
      </dgm:t>
    </dgm:pt>
    <dgm:pt modelId="{77982BA6-A674-4BF9-AEFC-4C6D2415175A}" type="pres">
      <dgm:prSet presAssocID="{45935FBE-7E99-413B-8961-2CA7F2462E84}" presName="tile4" presStyleLbl="node1" presStyleIdx="3" presStyleCnt="4"/>
      <dgm:spPr/>
      <dgm:t>
        <a:bodyPr/>
        <a:lstStyle/>
        <a:p>
          <a:endParaRPr lang="en-US"/>
        </a:p>
      </dgm:t>
    </dgm:pt>
    <dgm:pt modelId="{2CC5D666-F79D-4B98-A972-3E463B55D33F}" type="pres">
      <dgm:prSet presAssocID="{45935FBE-7E99-413B-8961-2CA7F2462E84}" presName="tile4text" presStyleLbl="node1" presStyleIdx="3" presStyleCnt="4">
        <dgm:presLayoutVars>
          <dgm:chMax val="0"/>
          <dgm:chPref val="0"/>
          <dgm:bulletEnabled val="1"/>
        </dgm:presLayoutVars>
      </dgm:prSet>
      <dgm:spPr/>
      <dgm:t>
        <a:bodyPr/>
        <a:lstStyle/>
        <a:p>
          <a:endParaRPr lang="en-US"/>
        </a:p>
      </dgm:t>
    </dgm:pt>
    <dgm:pt modelId="{083DA86F-5E58-4C6A-B8FB-2056AAC00505}" type="pres">
      <dgm:prSet presAssocID="{45935FBE-7E99-413B-8961-2CA7F2462E84}" presName="centerTile" presStyleLbl="fgShp" presStyleIdx="0" presStyleCnt="1">
        <dgm:presLayoutVars>
          <dgm:chMax val="0"/>
          <dgm:chPref val="0"/>
        </dgm:presLayoutVars>
      </dgm:prSet>
      <dgm:spPr/>
      <dgm:t>
        <a:bodyPr/>
        <a:lstStyle/>
        <a:p>
          <a:endParaRPr lang="en-US"/>
        </a:p>
      </dgm:t>
    </dgm:pt>
  </dgm:ptLst>
  <dgm:cxnLst>
    <dgm:cxn modelId="{6ED8F0F2-B054-47E4-9D2A-906C3086F020}" srcId="{A814B787-040F-4BAF-AAFD-D2665F5B3272}" destId="{B39F7EF4-2D97-422D-88D9-E9AE5655C61D}" srcOrd="1" destOrd="0" parTransId="{C4982958-77BC-4776-A77C-35199194637F}" sibTransId="{AC776508-01E0-4267-9829-94D6B125C54F}"/>
    <dgm:cxn modelId="{7E231159-3498-4A12-8B56-B4E66E9CA28C}" type="presOf" srcId="{C829AEDB-2A57-446C-B900-396E0FF32E1E}" destId="{1287F80F-DA4E-4883-B10C-ECC5161956B8}" srcOrd="0" destOrd="0" presId="urn:microsoft.com/office/officeart/2005/8/layout/matrix1"/>
    <dgm:cxn modelId="{DDCE7313-8DA9-4C25-856B-76AAAE017D76}" srcId="{45935FBE-7E99-413B-8961-2CA7F2462E84}" destId="{A814B787-040F-4BAF-AAFD-D2665F5B3272}" srcOrd="0" destOrd="0" parTransId="{0AD969A5-2573-4031-8872-03FF1738AB90}" sibTransId="{1F20D1A2-7978-481E-AA0E-B02881B70E7A}"/>
    <dgm:cxn modelId="{AAE49FB3-78D5-422C-82DD-3EDC0CAD0D83}" type="presOf" srcId="{CAFB5D97-BF87-426F-A116-6B38CA9A1EB5}" destId="{C3AC94A6-4919-474F-BCE1-1C280805E128}" srcOrd="1" destOrd="0" presId="urn:microsoft.com/office/officeart/2005/8/layout/matrix1"/>
    <dgm:cxn modelId="{A165F63A-7DB4-4AE3-B4B7-9374D5893656}" srcId="{A814B787-040F-4BAF-AAFD-D2665F5B3272}" destId="{C829AEDB-2A57-446C-B900-396E0FF32E1E}" srcOrd="0" destOrd="0" parTransId="{54132101-0810-4E29-951F-62DFDA739D90}" sibTransId="{8D9B4B4A-1D30-4D1A-AC33-18307843CAF3}"/>
    <dgm:cxn modelId="{9395F8EB-C86E-43B5-B1D8-4150A8133030}" type="presOf" srcId="{B39F7EF4-2D97-422D-88D9-E9AE5655C61D}" destId="{57EA832B-01A2-4243-BAA4-4A7DB0CA5486}" srcOrd="0" destOrd="0" presId="urn:microsoft.com/office/officeart/2005/8/layout/matrix1"/>
    <dgm:cxn modelId="{4C0F6655-A152-4CD0-891C-14CA47BDD679}" type="presOf" srcId="{53D293F8-9F1C-4046-85F5-48FC37EAB734}" destId="{77982BA6-A674-4BF9-AEFC-4C6D2415175A}" srcOrd="0" destOrd="0" presId="urn:microsoft.com/office/officeart/2005/8/layout/matrix1"/>
    <dgm:cxn modelId="{496D37EC-8DBE-4A12-AE12-E6C021DAFD7F}" type="presOf" srcId="{53D293F8-9F1C-4046-85F5-48FC37EAB734}" destId="{2CC5D666-F79D-4B98-A972-3E463B55D33F}" srcOrd="1" destOrd="0" presId="urn:microsoft.com/office/officeart/2005/8/layout/matrix1"/>
    <dgm:cxn modelId="{6A263E9A-AC8C-470B-A9C2-DA0CDEBB032A}" type="presOf" srcId="{45935FBE-7E99-413B-8961-2CA7F2462E84}" destId="{59BC3CAA-7143-4AA0-BC05-60B49C3B953B}" srcOrd="0" destOrd="0" presId="urn:microsoft.com/office/officeart/2005/8/layout/matrix1"/>
    <dgm:cxn modelId="{AF74AE12-6B4D-4AF9-836E-460BD28179B8}" type="presOf" srcId="{C829AEDB-2A57-446C-B900-396E0FF32E1E}" destId="{F13B0BF5-2B18-42FB-9972-672932768688}" srcOrd="1" destOrd="0" presId="urn:microsoft.com/office/officeart/2005/8/layout/matrix1"/>
    <dgm:cxn modelId="{B82D3E6B-FFCE-4DC6-A8FE-5C66A483B1EA}" srcId="{A814B787-040F-4BAF-AAFD-D2665F5B3272}" destId="{53D293F8-9F1C-4046-85F5-48FC37EAB734}" srcOrd="3" destOrd="0" parTransId="{2E703204-660C-4F57-9BD5-06E90A251D79}" sibTransId="{E9588E4D-D596-4DDE-9A5F-645CE63C1FC8}"/>
    <dgm:cxn modelId="{EA1A46D7-BA9D-4021-8A6B-2ED0063D159F}" type="presOf" srcId="{A814B787-040F-4BAF-AAFD-D2665F5B3272}" destId="{083DA86F-5E58-4C6A-B8FB-2056AAC00505}" srcOrd="0" destOrd="0" presId="urn:microsoft.com/office/officeart/2005/8/layout/matrix1"/>
    <dgm:cxn modelId="{101A6FC4-E6C0-4A22-A6ED-AE5124B03816}" srcId="{A814B787-040F-4BAF-AAFD-D2665F5B3272}" destId="{CAFB5D97-BF87-426F-A116-6B38CA9A1EB5}" srcOrd="2" destOrd="0" parTransId="{A992A7D9-D746-45F3-B224-1613EA83BED1}" sibTransId="{B46B6BBF-478F-423F-909E-8087FDA4BB51}"/>
    <dgm:cxn modelId="{8FAE6A33-AB64-439A-8543-19E9676954CA}" type="presOf" srcId="{B39F7EF4-2D97-422D-88D9-E9AE5655C61D}" destId="{A65FB030-5E0C-413F-A774-AB9310A12A30}" srcOrd="1" destOrd="0" presId="urn:microsoft.com/office/officeart/2005/8/layout/matrix1"/>
    <dgm:cxn modelId="{DEDE55EB-FE92-4EBB-AA26-0B0FC530A84E}" type="presOf" srcId="{CAFB5D97-BF87-426F-A116-6B38CA9A1EB5}" destId="{D013A4BB-85CE-48A0-B315-6D415F5A1E59}" srcOrd="0" destOrd="0" presId="urn:microsoft.com/office/officeart/2005/8/layout/matrix1"/>
    <dgm:cxn modelId="{52DF97A0-50B0-4E70-AE28-A50B1D5D02CF}" type="presParOf" srcId="{59BC3CAA-7143-4AA0-BC05-60B49C3B953B}" destId="{4072E60E-B187-488A-B96C-483F0402A8E0}" srcOrd="0" destOrd="0" presId="urn:microsoft.com/office/officeart/2005/8/layout/matrix1"/>
    <dgm:cxn modelId="{85937DCC-CD45-4DF4-AD9B-82BE4C9E4508}" type="presParOf" srcId="{4072E60E-B187-488A-B96C-483F0402A8E0}" destId="{1287F80F-DA4E-4883-B10C-ECC5161956B8}" srcOrd="0" destOrd="0" presId="urn:microsoft.com/office/officeart/2005/8/layout/matrix1"/>
    <dgm:cxn modelId="{2A05D57C-E1F3-4D10-BAC3-740700BE74CA}" type="presParOf" srcId="{4072E60E-B187-488A-B96C-483F0402A8E0}" destId="{F13B0BF5-2B18-42FB-9972-672932768688}" srcOrd="1" destOrd="0" presId="urn:microsoft.com/office/officeart/2005/8/layout/matrix1"/>
    <dgm:cxn modelId="{78B38738-FEC3-4E95-92BE-6C51AEE40B11}" type="presParOf" srcId="{4072E60E-B187-488A-B96C-483F0402A8E0}" destId="{57EA832B-01A2-4243-BAA4-4A7DB0CA5486}" srcOrd="2" destOrd="0" presId="urn:microsoft.com/office/officeart/2005/8/layout/matrix1"/>
    <dgm:cxn modelId="{850F6896-BFF6-4C9C-A0F5-B628FC8793A9}" type="presParOf" srcId="{4072E60E-B187-488A-B96C-483F0402A8E0}" destId="{A65FB030-5E0C-413F-A774-AB9310A12A30}" srcOrd="3" destOrd="0" presId="urn:microsoft.com/office/officeart/2005/8/layout/matrix1"/>
    <dgm:cxn modelId="{E46BC806-0457-41C9-96ED-F8481D266736}" type="presParOf" srcId="{4072E60E-B187-488A-B96C-483F0402A8E0}" destId="{D013A4BB-85CE-48A0-B315-6D415F5A1E59}" srcOrd="4" destOrd="0" presId="urn:microsoft.com/office/officeart/2005/8/layout/matrix1"/>
    <dgm:cxn modelId="{0460FED0-C9C7-41C8-9232-C9CDCE2690B0}" type="presParOf" srcId="{4072E60E-B187-488A-B96C-483F0402A8E0}" destId="{C3AC94A6-4919-474F-BCE1-1C280805E128}" srcOrd="5" destOrd="0" presId="urn:microsoft.com/office/officeart/2005/8/layout/matrix1"/>
    <dgm:cxn modelId="{FACEAEDD-BB57-458F-A48A-8C41EB5BAEB2}" type="presParOf" srcId="{4072E60E-B187-488A-B96C-483F0402A8E0}" destId="{77982BA6-A674-4BF9-AEFC-4C6D2415175A}" srcOrd="6" destOrd="0" presId="urn:microsoft.com/office/officeart/2005/8/layout/matrix1"/>
    <dgm:cxn modelId="{E4E60370-DCA0-45B1-A547-E13E7820A45F}" type="presParOf" srcId="{4072E60E-B187-488A-B96C-483F0402A8E0}" destId="{2CC5D666-F79D-4B98-A972-3E463B55D33F}" srcOrd="7" destOrd="0" presId="urn:microsoft.com/office/officeart/2005/8/layout/matrix1"/>
    <dgm:cxn modelId="{2B1C0165-3D5B-43B6-8D3B-CD2A5CDEA673}" type="presParOf" srcId="{59BC3CAA-7143-4AA0-BC05-60B49C3B953B}" destId="{083DA86F-5E58-4C6A-B8FB-2056AAC00505}"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372A173-21C5-4680-8BD5-D9A7537A9C1D}"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US"/>
        </a:p>
      </dgm:t>
    </dgm:pt>
    <dgm:pt modelId="{496F8FED-3196-41B3-863B-DD7B7FF31962}">
      <dgm:prSet phldrT="[Text]"/>
      <dgm:spPr/>
      <dgm:t>
        <a:bodyPr/>
        <a:lstStyle/>
        <a:p>
          <a:r>
            <a:rPr lang="en-GB" dirty="0" smtClean="0">
              <a:latin typeface="+mj-lt"/>
            </a:rPr>
            <a:t>What is school-based career guidance?</a:t>
          </a:r>
          <a:endParaRPr lang="en-US" dirty="0">
            <a:latin typeface="+mj-lt"/>
          </a:endParaRPr>
        </a:p>
      </dgm:t>
    </dgm:pt>
    <dgm:pt modelId="{D29EEF0A-A7BD-49D2-8054-A589CBE8DC66}" type="parTrans" cxnId="{F6527BF7-64F1-4820-86FE-C7AD1B1DBA76}">
      <dgm:prSet/>
      <dgm:spPr/>
      <dgm:t>
        <a:bodyPr/>
        <a:lstStyle/>
        <a:p>
          <a:endParaRPr lang="en-US">
            <a:latin typeface="+mj-lt"/>
          </a:endParaRPr>
        </a:p>
      </dgm:t>
    </dgm:pt>
    <dgm:pt modelId="{40754226-9AC9-468E-8B53-C74C1B93E0E1}" type="sibTrans" cxnId="{F6527BF7-64F1-4820-86FE-C7AD1B1DBA76}">
      <dgm:prSet/>
      <dgm:spPr/>
      <dgm:t>
        <a:bodyPr/>
        <a:lstStyle/>
        <a:p>
          <a:endParaRPr lang="en-US">
            <a:latin typeface="+mj-lt"/>
          </a:endParaRPr>
        </a:p>
      </dgm:t>
    </dgm:pt>
    <dgm:pt modelId="{20FA725E-758E-46ED-9EBE-AB1B06F094CE}">
      <dgm:prSet phldrT="[Text]"/>
      <dgm:spPr/>
      <dgm:t>
        <a:bodyPr/>
        <a:lstStyle/>
        <a:p>
          <a:r>
            <a:rPr lang="en-GB" dirty="0" smtClean="0">
              <a:latin typeface="+mj-lt"/>
            </a:rPr>
            <a:t>What does it look like when it is done well?</a:t>
          </a:r>
          <a:endParaRPr lang="en-US" dirty="0">
            <a:latin typeface="+mj-lt"/>
          </a:endParaRPr>
        </a:p>
      </dgm:t>
    </dgm:pt>
    <dgm:pt modelId="{5C1C449E-D96F-459C-8F7A-3770FF538F36}" type="parTrans" cxnId="{A59A96C1-1B80-43B4-A12D-88A68DA69656}">
      <dgm:prSet/>
      <dgm:spPr/>
      <dgm:t>
        <a:bodyPr/>
        <a:lstStyle/>
        <a:p>
          <a:endParaRPr lang="en-US">
            <a:latin typeface="+mj-lt"/>
          </a:endParaRPr>
        </a:p>
      </dgm:t>
    </dgm:pt>
    <dgm:pt modelId="{9C8D4C52-C7ED-4EEE-B147-06A0DCEF89CB}" type="sibTrans" cxnId="{A59A96C1-1B80-43B4-A12D-88A68DA69656}">
      <dgm:prSet/>
      <dgm:spPr/>
      <dgm:t>
        <a:bodyPr/>
        <a:lstStyle/>
        <a:p>
          <a:endParaRPr lang="en-US">
            <a:latin typeface="+mj-lt"/>
          </a:endParaRPr>
        </a:p>
      </dgm:t>
    </dgm:pt>
    <dgm:pt modelId="{07768F1D-9E6B-48CD-8B87-DAC322170C65}">
      <dgm:prSet phldrT="[Text]"/>
      <dgm:spPr/>
      <dgm:t>
        <a:bodyPr/>
        <a:lstStyle/>
        <a:p>
          <a:r>
            <a:rPr lang="en-GB" dirty="0" smtClean="0">
              <a:latin typeface="+mj-lt"/>
            </a:rPr>
            <a:t>The key players</a:t>
          </a:r>
          <a:endParaRPr lang="en-US" dirty="0">
            <a:latin typeface="+mj-lt"/>
          </a:endParaRPr>
        </a:p>
      </dgm:t>
    </dgm:pt>
    <dgm:pt modelId="{0C4DBDCC-5852-4CB7-BA37-0DEC85826487}" type="parTrans" cxnId="{2991E856-2709-40C3-A6E8-5B7F5F0B8827}">
      <dgm:prSet/>
      <dgm:spPr/>
      <dgm:t>
        <a:bodyPr/>
        <a:lstStyle/>
        <a:p>
          <a:endParaRPr lang="en-US">
            <a:latin typeface="+mj-lt"/>
          </a:endParaRPr>
        </a:p>
      </dgm:t>
    </dgm:pt>
    <dgm:pt modelId="{021EAAB9-1F70-4462-8ABB-95390269A8E3}" type="sibTrans" cxnId="{2991E856-2709-40C3-A6E8-5B7F5F0B8827}">
      <dgm:prSet/>
      <dgm:spPr/>
      <dgm:t>
        <a:bodyPr/>
        <a:lstStyle/>
        <a:p>
          <a:endParaRPr lang="en-US">
            <a:latin typeface="+mj-lt"/>
          </a:endParaRPr>
        </a:p>
      </dgm:t>
    </dgm:pt>
    <dgm:pt modelId="{D266615D-703D-494B-A757-3D636A393F50}">
      <dgm:prSet phldrT="[Text]"/>
      <dgm:spPr>
        <a:solidFill>
          <a:srgbClr val="FF0000"/>
        </a:solidFill>
      </dgm:spPr>
      <dgm:t>
        <a:bodyPr/>
        <a:lstStyle/>
        <a:p>
          <a:r>
            <a:rPr lang="en-GB" dirty="0" smtClean="0">
              <a:latin typeface="+mj-lt"/>
            </a:rPr>
            <a:t>Recent history</a:t>
          </a:r>
          <a:endParaRPr lang="en-US" dirty="0">
            <a:latin typeface="+mj-lt"/>
          </a:endParaRPr>
        </a:p>
      </dgm:t>
    </dgm:pt>
    <dgm:pt modelId="{110C9BA9-5F22-48D7-8071-7538F3144E9C}" type="parTrans" cxnId="{56924430-F8AB-405C-84C5-6EC01F6992EF}">
      <dgm:prSet/>
      <dgm:spPr/>
      <dgm:t>
        <a:bodyPr/>
        <a:lstStyle/>
        <a:p>
          <a:endParaRPr lang="en-US">
            <a:latin typeface="+mj-lt"/>
          </a:endParaRPr>
        </a:p>
      </dgm:t>
    </dgm:pt>
    <dgm:pt modelId="{E0E65004-861B-4046-80B2-1B6512CD9EA4}" type="sibTrans" cxnId="{56924430-F8AB-405C-84C5-6EC01F6992EF}">
      <dgm:prSet/>
      <dgm:spPr/>
      <dgm:t>
        <a:bodyPr/>
        <a:lstStyle/>
        <a:p>
          <a:endParaRPr lang="en-US">
            <a:latin typeface="+mj-lt"/>
          </a:endParaRPr>
        </a:p>
      </dgm:t>
    </dgm:pt>
    <dgm:pt modelId="{3F572BD4-3763-49F5-B1FB-764AC79C8289}">
      <dgm:prSet phldrT="[Text]"/>
      <dgm:spPr/>
      <dgm:t>
        <a:bodyPr/>
        <a:lstStyle/>
        <a:p>
          <a:r>
            <a:rPr lang="en-GB" dirty="0" smtClean="0">
              <a:latin typeface="+mj-lt"/>
            </a:rPr>
            <a:t>Does it work?</a:t>
          </a:r>
          <a:endParaRPr lang="en-US" dirty="0">
            <a:latin typeface="+mj-lt"/>
          </a:endParaRPr>
        </a:p>
      </dgm:t>
    </dgm:pt>
    <dgm:pt modelId="{78D2FC5C-69B3-4A72-8ABA-9AB69C20EEA7}" type="parTrans" cxnId="{978B07D5-78DD-4A45-AA71-754E03E78766}">
      <dgm:prSet/>
      <dgm:spPr/>
      <dgm:t>
        <a:bodyPr/>
        <a:lstStyle/>
        <a:p>
          <a:endParaRPr lang="en-US">
            <a:latin typeface="+mj-lt"/>
          </a:endParaRPr>
        </a:p>
      </dgm:t>
    </dgm:pt>
    <dgm:pt modelId="{2BC508B0-7032-4A6B-A35A-1AE7E6964478}" type="sibTrans" cxnId="{978B07D5-78DD-4A45-AA71-754E03E78766}">
      <dgm:prSet/>
      <dgm:spPr/>
      <dgm:t>
        <a:bodyPr/>
        <a:lstStyle/>
        <a:p>
          <a:endParaRPr lang="en-US">
            <a:latin typeface="+mj-lt"/>
          </a:endParaRPr>
        </a:p>
      </dgm:t>
    </dgm:pt>
    <dgm:pt modelId="{383AC2C4-E417-43F4-BC8C-896A5493DEAE}" type="pres">
      <dgm:prSet presAssocID="{A372A173-21C5-4680-8BD5-D9A7537A9C1D}" presName="Name0" presStyleCnt="0">
        <dgm:presLayoutVars>
          <dgm:dir/>
          <dgm:resizeHandles val="exact"/>
        </dgm:presLayoutVars>
      </dgm:prSet>
      <dgm:spPr/>
      <dgm:t>
        <a:bodyPr/>
        <a:lstStyle/>
        <a:p>
          <a:endParaRPr lang="en-US"/>
        </a:p>
      </dgm:t>
    </dgm:pt>
    <dgm:pt modelId="{FB4654F6-A462-4F82-BCB0-0F32646C11F1}" type="pres">
      <dgm:prSet presAssocID="{D266615D-703D-494B-A757-3D636A393F50}" presName="node" presStyleLbl="node1" presStyleIdx="0" presStyleCnt="5">
        <dgm:presLayoutVars>
          <dgm:bulletEnabled val="1"/>
        </dgm:presLayoutVars>
      </dgm:prSet>
      <dgm:spPr/>
      <dgm:t>
        <a:bodyPr/>
        <a:lstStyle/>
        <a:p>
          <a:endParaRPr lang="en-US"/>
        </a:p>
      </dgm:t>
    </dgm:pt>
    <dgm:pt modelId="{5CC002BB-B874-43AA-A097-B53DCDC1512D}" type="pres">
      <dgm:prSet presAssocID="{E0E65004-861B-4046-80B2-1B6512CD9EA4}" presName="sibTrans" presStyleLbl="sibTrans1D1" presStyleIdx="0" presStyleCnt="4"/>
      <dgm:spPr/>
      <dgm:t>
        <a:bodyPr/>
        <a:lstStyle/>
        <a:p>
          <a:endParaRPr lang="en-US"/>
        </a:p>
      </dgm:t>
    </dgm:pt>
    <dgm:pt modelId="{6530B43E-98A3-4DF3-A866-4E02F1DEAA1B}" type="pres">
      <dgm:prSet presAssocID="{E0E65004-861B-4046-80B2-1B6512CD9EA4}" presName="connectorText" presStyleLbl="sibTrans1D1" presStyleIdx="0" presStyleCnt="4"/>
      <dgm:spPr/>
      <dgm:t>
        <a:bodyPr/>
        <a:lstStyle/>
        <a:p>
          <a:endParaRPr lang="en-US"/>
        </a:p>
      </dgm:t>
    </dgm:pt>
    <dgm:pt modelId="{DE175BF0-131B-46C3-A7CE-006874B0BEC7}" type="pres">
      <dgm:prSet presAssocID="{496F8FED-3196-41B3-863B-DD7B7FF31962}" presName="node" presStyleLbl="node1" presStyleIdx="1" presStyleCnt="5">
        <dgm:presLayoutVars>
          <dgm:bulletEnabled val="1"/>
        </dgm:presLayoutVars>
      </dgm:prSet>
      <dgm:spPr/>
      <dgm:t>
        <a:bodyPr/>
        <a:lstStyle/>
        <a:p>
          <a:endParaRPr lang="en-US"/>
        </a:p>
      </dgm:t>
    </dgm:pt>
    <dgm:pt modelId="{4BBF821B-C134-4955-B769-87EEE01FA36E}" type="pres">
      <dgm:prSet presAssocID="{40754226-9AC9-468E-8B53-C74C1B93E0E1}" presName="sibTrans" presStyleLbl="sibTrans1D1" presStyleIdx="1" presStyleCnt="4"/>
      <dgm:spPr/>
      <dgm:t>
        <a:bodyPr/>
        <a:lstStyle/>
        <a:p>
          <a:endParaRPr lang="en-US"/>
        </a:p>
      </dgm:t>
    </dgm:pt>
    <dgm:pt modelId="{ECC46DBD-984F-4119-8C34-6B830201DEEE}" type="pres">
      <dgm:prSet presAssocID="{40754226-9AC9-468E-8B53-C74C1B93E0E1}" presName="connectorText" presStyleLbl="sibTrans1D1" presStyleIdx="1" presStyleCnt="4"/>
      <dgm:spPr/>
      <dgm:t>
        <a:bodyPr/>
        <a:lstStyle/>
        <a:p>
          <a:endParaRPr lang="en-US"/>
        </a:p>
      </dgm:t>
    </dgm:pt>
    <dgm:pt modelId="{65D3A2A5-0CF0-45C8-BACC-635E33A19B90}" type="pres">
      <dgm:prSet presAssocID="{3F572BD4-3763-49F5-B1FB-764AC79C8289}" presName="node" presStyleLbl="node1" presStyleIdx="2" presStyleCnt="5">
        <dgm:presLayoutVars>
          <dgm:bulletEnabled val="1"/>
        </dgm:presLayoutVars>
      </dgm:prSet>
      <dgm:spPr/>
      <dgm:t>
        <a:bodyPr/>
        <a:lstStyle/>
        <a:p>
          <a:endParaRPr lang="en-US"/>
        </a:p>
      </dgm:t>
    </dgm:pt>
    <dgm:pt modelId="{F4C736FA-2E81-4F56-B9A6-9EE5E0111EC6}" type="pres">
      <dgm:prSet presAssocID="{2BC508B0-7032-4A6B-A35A-1AE7E6964478}" presName="sibTrans" presStyleLbl="sibTrans1D1" presStyleIdx="2" presStyleCnt="4"/>
      <dgm:spPr/>
      <dgm:t>
        <a:bodyPr/>
        <a:lstStyle/>
        <a:p>
          <a:endParaRPr lang="en-US"/>
        </a:p>
      </dgm:t>
    </dgm:pt>
    <dgm:pt modelId="{D48F7ED9-438A-4E01-99C6-B9003D88562C}" type="pres">
      <dgm:prSet presAssocID="{2BC508B0-7032-4A6B-A35A-1AE7E6964478}" presName="connectorText" presStyleLbl="sibTrans1D1" presStyleIdx="2" presStyleCnt="4"/>
      <dgm:spPr/>
      <dgm:t>
        <a:bodyPr/>
        <a:lstStyle/>
        <a:p>
          <a:endParaRPr lang="en-US"/>
        </a:p>
      </dgm:t>
    </dgm:pt>
    <dgm:pt modelId="{EB9B682A-FB61-465A-9040-91442239732A}" type="pres">
      <dgm:prSet presAssocID="{07768F1D-9E6B-48CD-8B87-DAC322170C65}" presName="node" presStyleLbl="node1" presStyleIdx="3" presStyleCnt="5">
        <dgm:presLayoutVars>
          <dgm:bulletEnabled val="1"/>
        </dgm:presLayoutVars>
      </dgm:prSet>
      <dgm:spPr/>
      <dgm:t>
        <a:bodyPr/>
        <a:lstStyle/>
        <a:p>
          <a:endParaRPr lang="en-US"/>
        </a:p>
      </dgm:t>
    </dgm:pt>
    <dgm:pt modelId="{FFEBA407-7D8A-4488-8095-02FBD65E1972}" type="pres">
      <dgm:prSet presAssocID="{021EAAB9-1F70-4462-8ABB-95390269A8E3}" presName="sibTrans" presStyleLbl="sibTrans1D1" presStyleIdx="3" presStyleCnt="4"/>
      <dgm:spPr/>
      <dgm:t>
        <a:bodyPr/>
        <a:lstStyle/>
        <a:p>
          <a:endParaRPr lang="en-US"/>
        </a:p>
      </dgm:t>
    </dgm:pt>
    <dgm:pt modelId="{605714FC-3D18-4BCE-824D-E5733B5EB505}" type="pres">
      <dgm:prSet presAssocID="{021EAAB9-1F70-4462-8ABB-95390269A8E3}" presName="connectorText" presStyleLbl="sibTrans1D1" presStyleIdx="3" presStyleCnt="4"/>
      <dgm:spPr/>
      <dgm:t>
        <a:bodyPr/>
        <a:lstStyle/>
        <a:p>
          <a:endParaRPr lang="en-US"/>
        </a:p>
      </dgm:t>
    </dgm:pt>
    <dgm:pt modelId="{BD1B6619-5EC4-4E01-850D-83115DCE1658}" type="pres">
      <dgm:prSet presAssocID="{20FA725E-758E-46ED-9EBE-AB1B06F094CE}" presName="node" presStyleLbl="node1" presStyleIdx="4" presStyleCnt="5">
        <dgm:presLayoutVars>
          <dgm:bulletEnabled val="1"/>
        </dgm:presLayoutVars>
      </dgm:prSet>
      <dgm:spPr/>
      <dgm:t>
        <a:bodyPr/>
        <a:lstStyle/>
        <a:p>
          <a:endParaRPr lang="en-US"/>
        </a:p>
      </dgm:t>
    </dgm:pt>
  </dgm:ptLst>
  <dgm:cxnLst>
    <dgm:cxn modelId="{2991E856-2709-40C3-A6E8-5B7F5F0B8827}" srcId="{A372A173-21C5-4680-8BD5-D9A7537A9C1D}" destId="{07768F1D-9E6B-48CD-8B87-DAC322170C65}" srcOrd="3" destOrd="0" parTransId="{0C4DBDCC-5852-4CB7-BA37-0DEC85826487}" sibTransId="{021EAAB9-1F70-4462-8ABB-95390269A8E3}"/>
    <dgm:cxn modelId="{63B6FF13-A95D-45A3-A04A-429161CEA161}" type="presOf" srcId="{D266615D-703D-494B-A757-3D636A393F50}" destId="{FB4654F6-A462-4F82-BCB0-0F32646C11F1}" srcOrd="0" destOrd="0" presId="urn:microsoft.com/office/officeart/2005/8/layout/bProcess3"/>
    <dgm:cxn modelId="{8A1C90A7-E8EB-4237-ADDA-F7AB6FEC490E}" type="presOf" srcId="{E0E65004-861B-4046-80B2-1B6512CD9EA4}" destId="{5CC002BB-B874-43AA-A097-B53DCDC1512D}" srcOrd="0" destOrd="0" presId="urn:microsoft.com/office/officeart/2005/8/layout/bProcess3"/>
    <dgm:cxn modelId="{A59A96C1-1B80-43B4-A12D-88A68DA69656}" srcId="{A372A173-21C5-4680-8BD5-D9A7537A9C1D}" destId="{20FA725E-758E-46ED-9EBE-AB1B06F094CE}" srcOrd="4" destOrd="0" parTransId="{5C1C449E-D96F-459C-8F7A-3770FF538F36}" sibTransId="{9C8D4C52-C7ED-4EEE-B147-06A0DCEF89CB}"/>
    <dgm:cxn modelId="{8F039594-D105-47CD-93B4-1C91341BC81D}" type="presOf" srcId="{021EAAB9-1F70-4462-8ABB-95390269A8E3}" destId="{605714FC-3D18-4BCE-824D-E5733B5EB505}" srcOrd="1" destOrd="0" presId="urn:microsoft.com/office/officeart/2005/8/layout/bProcess3"/>
    <dgm:cxn modelId="{0154844B-3169-4D24-991D-AD714CB42720}" type="presOf" srcId="{40754226-9AC9-468E-8B53-C74C1B93E0E1}" destId="{ECC46DBD-984F-4119-8C34-6B830201DEEE}" srcOrd="1" destOrd="0" presId="urn:microsoft.com/office/officeart/2005/8/layout/bProcess3"/>
    <dgm:cxn modelId="{C80E0669-3213-4124-B5E8-4C2222B03AD5}" type="presOf" srcId="{021EAAB9-1F70-4462-8ABB-95390269A8E3}" destId="{FFEBA407-7D8A-4488-8095-02FBD65E1972}" srcOrd="0" destOrd="0" presId="urn:microsoft.com/office/officeart/2005/8/layout/bProcess3"/>
    <dgm:cxn modelId="{F062B332-E650-4D34-A433-68542F6779C0}" type="presOf" srcId="{2BC508B0-7032-4A6B-A35A-1AE7E6964478}" destId="{F4C736FA-2E81-4F56-B9A6-9EE5E0111EC6}" srcOrd="0" destOrd="0" presId="urn:microsoft.com/office/officeart/2005/8/layout/bProcess3"/>
    <dgm:cxn modelId="{978B07D5-78DD-4A45-AA71-754E03E78766}" srcId="{A372A173-21C5-4680-8BD5-D9A7537A9C1D}" destId="{3F572BD4-3763-49F5-B1FB-764AC79C8289}" srcOrd="2" destOrd="0" parTransId="{78D2FC5C-69B3-4A72-8ABA-9AB69C20EEA7}" sibTransId="{2BC508B0-7032-4A6B-A35A-1AE7E6964478}"/>
    <dgm:cxn modelId="{6A593FD3-5DF4-457C-8729-B97157A83A84}" type="presOf" srcId="{A372A173-21C5-4680-8BD5-D9A7537A9C1D}" destId="{383AC2C4-E417-43F4-BC8C-896A5493DEAE}" srcOrd="0" destOrd="0" presId="urn:microsoft.com/office/officeart/2005/8/layout/bProcess3"/>
    <dgm:cxn modelId="{FBC60D68-1DB2-4338-8ACC-0180FE0182D1}" type="presOf" srcId="{20FA725E-758E-46ED-9EBE-AB1B06F094CE}" destId="{BD1B6619-5EC4-4E01-850D-83115DCE1658}" srcOrd="0" destOrd="0" presId="urn:microsoft.com/office/officeart/2005/8/layout/bProcess3"/>
    <dgm:cxn modelId="{3F99D0CA-F0F3-40C6-8EC7-F44BE3D40CF8}" type="presOf" srcId="{3F572BD4-3763-49F5-B1FB-764AC79C8289}" destId="{65D3A2A5-0CF0-45C8-BACC-635E33A19B90}" srcOrd="0" destOrd="0" presId="urn:microsoft.com/office/officeart/2005/8/layout/bProcess3"/>
    <dgm:cxn modelId="{56924430-F8AB-405C-84C5-6EC01F6992EF}" srcId="{A372A173-21C5-4680-8BD5-D9A7537A9C1D}" destId="{D266615D-703D-494B-A757-3D636A393F50}" srcOrd="0" destOrd="0" parTransId="{110C9BA9-5F22-48D7-8071-7538F3144E9C}" sibTransId="{E0E65004-861B-4046-80B2-1B6512CD9EA4}"/>
    <dgm:cxn modelId="{C2C58D26-B704-447E-BA3E-78AD972CCEE0}" type="presOf" srcId="{E0E65004-861B-4046-80B2-1B6512CD9EA4}" destId="{6530B43E-98A3-4DF3-A866-4E02F1DEAA1B}" srcOrd="1" destOrd="0" presId="urn:microsoft.com/office/officeart/2005/8/layout/bProcess3"/>
    <dgm:cxn modelId="{4B96AF79-E703-4A26-83EB-ED754965172A}" type="presOf" srcId="{07768F1D-9E6B-48CD-8B87-DAC322170C65}" destId="{EB9B682A-FB61-465A-9040-91442239732A}" srcOrd="0" destOrd="0" presId="urn:microsoft.com/office/officeart/2005/8/layout/bProcess3"/>
    <dgm:cxn modelId="{50EEEFCB-CBE5-44F8-AC99-B1AA81D27841}" type="presOf" srcId="{40754226-9AC9-468E-8B53-C74C1B93E0E1}" destId="{4BBF821B-C134-4955-B769-87EEE01FA36E}" srcOrd="0" destOrd="0" presId="urn:microsoft.com/office/officeart/2005/8/layout/bProcess3"/>
    <dgm:cxn modelId="{6D1F5407-5CE5-41EC-A699-32CB8C231D75}" type="presOf" srcId="{496F8FED-3196-41B3-863B-DD7B7FF31962}" destId="{DE175BF0-131B-46C3-A7CE-006874B0BEC7}" srcOrd="0" destOrd="0" presId="urn:microsoft.com/office/officeart/2005/8/layout/bProcess3"/>
    <dgm:cxn modelId="{F6527BF7-64F1-4820-86FE-C7AD1B1DBA76}" srcId="{A372A173-21C5-4680-8BD5-D9A7537A9C1D}" destId="{496F8FED-3196-41B3-863B-DD7B7FF31962}" srcOrd="1" destOrd="0" parTransId="{D29EEF0A-A7BD-49D2-8054-A589CBE8DC66}" sibTransId="{40754226-9AC9-468E-8B53-C74C1B93E0E1}"/>
    <dgm:cxn modelId="{7DFB3EF6-4693-48FF-8C87-2A0D52461168}" type="presOf" srcId="{2BC508B0-7032-4A6B-A35A-1AE7E6964478}" destId="{D48F7ED9-438A-4E01-99C6-B9003D88562C}" srcOrd="1" destOrd="0" presId="urn:microsoft.com/office/officeart/2005/8/layout/bProcess3"/>
    <dgm:cxn modelId="{1F4437A9-DBE6-4316-9FF5-D84A0DEEC53E}" type="presParOf" srcId="{383AC2C4-E417-43F4-BC8C-896A5493DEAE}" destId="{FB4654F6-A462-4F82-BCB0-0F32646C11F1}" srcOrd="0" destOrd="0" presId="urn:microsoft.com/office/officeart/2005/8/layout/bProcess3"/>
    <dgm:cxn modelId="{6BAA5E0F-50ED-4755-9400-EA7D6C9562FD}" type="presParOf" srcId="{383AC2C4-E417-43F4-BC8C-896A5493DEAE}" destId="{5CC002BB-B874-43AA-A097-B53DCDC1512D}" srcOrd="1" destOrd="0" presId="urn:microsoft.com/office/officeart/2005/8/layout/bProcess3"/>
    <dgm:cxn modelId="{3DE025BF-5DFD-4F65-A29A-0AE37FB45469}" type="presParOf" srcId="{5CC002BB-B874-43AA-A097-B53DCDC1512D}" destId="{6530B43E-98A3-4DF3-A866-4E02F1DEAA1B}" srcOrd="0" destOrd="0" presId="urn:microsoft.com/office/officeart/2005/8/layout/bProcess3"/>
    <dgm:cxn modelId="{87ABBDEC-4DE9-4010-BC50-D20BF72F1348}" type="presParOf" srcId="{383AC2C4-E417-43F4-BC8C-896A5493DEAE}" destId="{DE175BF0-131B-46C3-A7CE-006874B0BEC7}" srcOrd="2" destOrd="0" presId="urn:microsoft.com/office/officeart/2005/8/layout/bProcess3"/>
    <dgm:cxn modelId="{E1E004FC-42C8-4447-A381-4A6746F2BAA6}" type="presParOf" srcId="{383AC2C4-E417-43F4-BC8C-896A5493DEAE}" destId="{4BBF821B-C134-4955-B769-87EEE01FA36E}" srcOrd="3" destOrd="0" presId="urn:microsoft.com/office/officeart/2005/8/layout/bProcess3"/>
    <dgm:cxn modelId="{D1E35143-9CBC-44F7-BDD2-AF5AEC30BF70}" type="presParOf" srcId="{4BBF821B-C134-4955-B769-87EEE01FA36E}" destId="{ECC46DBD-984F-4119-8C34-6B830201DEEE}" srcOrd="0" destOrd="0" presId="urn:microsoft.com/office/officeart/2005/8/layout/bProcess3"/>
    <dgm:cxn modelId="{4C6C1B29-AD6E-41DB-B0F1-16F4232088BC}" type="presParOf" srcId="{383AC2C4-E417-43F4-BC8C-896A5493DEAE}" destId="{65D3A2A5-0CF0-45C8-BACC-635E33A19B90}" srcOrd="4" destOrd="0" presId="urn:microsoft.com/office/officeart/2005/8/layout/bProcess3"/>
    <dgm:cxn modelId="{6BFE432C-33FA-478F-AE54-D81B731D2A04}" type="presParOf" srcId="{383AC2C4-E417-43F4-BC8C-896A5493DEAE}" destId="{F4C736FA-2E81-4F56-B9A6-9EE5E0111EC6}" srcOrd="5" destOrd="0" presId="urn:microsoft.com/office/officeart/2005/8/layout/bProcess3"/>
    <dgm:cxn modelId="{91990B3D-24CA-4625-9BFE-A700F4F4B282}" type="presParOf" srcId="{F4C736FA-2E81-4F56-B9A6-9EE5E0111EC6}" destId="{D48F7ED9-438A-4E01-99C6-B9003D88562C}" srcOrd="0" destOrd="0" presId="urn:microsoft.com/office/officeart/2005/8/layout/bProcess3"/>
    <dgm:cxn modelId="{F482EC6A-9957-4C22-A573-EF876245FAE6}" type="presParOf" srcId="{383AC2C4-E417-43F4-BC8C-896A5493DEAE}" destId="{EB9B682A-FB61-465A-9040-91442239732A}" srcOrd="6" destOrd="0" presId="urn:microsoft.com/office/officeart/2005/8/layout/bProcess3"/>
    <dgm:cxn modelId="{35F0CCD5-1720-4F93-B9E4-2F044B7733AB}" type="presParOf" srcId="{383AC2C4-E417-43F4-BC8C-896A5493DEAE}" destId="{FFEBA407-7D8A-4488-8095-02FBD65E1972}" srcOrd="7" destOrd="0" presId="urn:microsoft.com/office/officeart/2005/8/layout/bProcess3"/>
    <dgm:cxn modelId="{6EBE7AAB-999A-4CDB-8676-2B619DE554D0}" type="presParOf" srcId="{FFEBA407-7D8A-4488-8095-02FBD65E1972}" destId="{605714FC-3D18-4BCE-824D-E5733B5EB505}" srcOrd="0" destOrd="0" presId="urn:microsoft.com/office/officeart/2005/8/layout/bProcess3"/>
    <dgm:cxn modelId="{0C1D4DE0-B584-4539-8FD1-BAD5B03DB78B}" type="presParOf" srcId="{383AC2C4-E417-43F4-BC8C-896A5493DEAE}" destId="{BD1B6619-5EC4-4E01-850D-83115DCE1658}"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372A173-21C5-4680-8BD5-D9A7537A9C1D}"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US"/>
        </a:p>
      </dgm:t>
    </dgm:pt>
    <dgm:pt modelId="{496F8FED-3196-41B3-863B-DD7B7FF31962}">
      <dgm:prSet phldrT="[Text]"/>
      <dgm:spPr>
        <a:solidFill>
          <a:srgbClr val="FF0000"/>
        </a:solidFill>
      </dgm:spPr>
      <dgm:t>
        <a:bodyPr/>
        <a:lstStyle/>
        <a:p>
          <a:r>
            <a:rPr lang="en-GB" dirty="0" smtClean="0">
              <a:latin typeface="+mj-lt"/>
            </a:rPr>
            <a:t>What is school-based career guidance?</a:t>
          </a:r>
          <a:endParaRPr lang="en-US" dirty="0">
            <a:latin typeface="+mj-lt"/>
          </a:endParaRPr>
        </a:p>
      </dgm:t>
    </dgm:pt>
    <dgm:pt modelId="{D29EEF0A-A7BD-49D2-8054-A589CBE8DC66}" type="parTrans" cxnId="{F6527BF7-64F1-4820-86FE-C7AD1B1DBA76}">
      <dgm:prSet/>
      <dgm:spPr/>
      <dgm:t>
        <a:bodyPr/>
        <a:lstStyle/>
        <a:p>
          <a:endParaRPr lang="en-US">
            <a:latin typeface="+mj-lt"/>
          </a:endParaRPr>
        </a:p>
      </dgm:t>
    </dgm:pt>
    <dgm:pt modelId="{40754226-9AC9-468E-8B53-C74C1B93E0E1}" type="sibTrans" cxnId="{F6527BF7-64F1-4820-86FE-C7AD1B1DBA76}">
      <dgm:prSet/>
      <dgm:spPr/>
      <dgm:t>
        <a:bodyPr/>
        <a:lstStyle/>
        <a:p>
          <a:endParaRPr lang="en-US">
            <a:latin typeface="+mj-lt"/>
          </a:endParaRPr>
        </a:p>
      </dgm:t>
    </dgm:pt>
    <dgm:pt modelId="{20FA725E-758E-46ED-9EBE-AB1B06F094CE}">
      <dgm:prSet phldrT="[Text]"/>
      <dgm:spPr/>
      <dgm:t>
        <a:bodyPr/>
        <a:lstStyle/>
        <a:p>
          <a:r>
            <a:rPr lang="en-GB" dirty="0" smtClean="0">
              <a:latin typeface="+mj-lt"/>
            </a:rPr>
            <a:t>What does it look like when it is done well?</a:t>
          </a:r>
          <a:endParaRPr lang="en-US" dirty="0">
            <a:latin typeface="+mj-lt"/>
          </a:endParaRPr>
        </a:p>
      </dgm:t>
    </dgm:pt>
    <dgm:pt modelId="{5C1C449E-D96F-459C-8F7A-3770FF538F36}" type="parTrans" cxnId="{A59A96C1-1B80-43B4-A12D-88A68DA69656}">
      <dgm:prSet/>
      <dgm:spPr/>
      <dgm:t>
        <a:bodyPr/>
        <a:lstStyle/>
        <a:p>
          <a:endParaRPr lang="en-US">
            <a:latin typeface="+mj-lt"/>
          </a:endParaRPr>
        </a:p>
      </dgm:t>
    </dgm:pt>
    <dgm:pt modelId="{9C8D4C52-C7ED-4EEE-B147-06A0DCEF89CB}" type="sibTrans" cxnId="{A59A96C1-1B80-43B4-A12D-88A68DA69656}">
      <dgm:prSet/>
      <dgm:spPr/>
      <dgm:t>
        <a:bodyPr/>
        <a:lstStyle/>
        <a:p>
          <a:endParaRPr lang="en-US">
            <a:latin typeface="+mj-lt"/>
          </a:endParaRPr>
        </a:p>
      </dgm:t>
    </dgm:pt>
    <dgm:pt modelId="{07768F1D-9E6B-48CD-8B87-DAC322170C65}">
      <dgm:prSet phldrT="[Text]"/>
      <dgm:spPr/>
      <dgm:t>
        <a:bodyPr/>
        <a:lstStyle/>
        <a:p>
          <a:r>
            <a:rPr lang="en-GB" dirty="0" smtClean="0">
              <a:latin typeface="+mj-lt"/>
            </a:rPr>
            <a:t>The key players</a:t>
          </a:r>
          <a:endParaRPr lang="en-US" dirty="0">
            <a:latin typeface="+mj-lt"/>
          </a:endParaRPr>
        </a:p>
      </dgm:t>
    </dgm:pt>
    <dgm:pt modelId="{0C4DBDCC-5852-4CB7-BA37-0DEC85826487}" type="parTrans" cxnId="{2991E856-2709-40C3-A6E8-5B7F5F0B8827}">
      <dgm:prSet/>
      <dgm:spPr/>
      <dgm:t>
        <a:bodyPr/>
        <a:lstStyle/>
        <a:p>
          <a:endParaRPr lang="en-US">
            <a:latin typeface="+mj-lt"/>
          </a:endParaRPr>
        </a:p>
      </dgm:t>
    </dgm:pt>
    <dgm:pt modelId="{021EAAB9-1F70-4462-8ABB-95390269A8E3}" type="sibTrans" cxnId="{2991E856-2709-40C3-A6E8-5B7F5F0B8827}">
      <dgm:prSet/>
      <dgm:spPr/>
      <dgm:t>
        <a:bodyPr/>
        <a:lstStyle/>
        <a:p>
          <a:endParaRPr lang="en-US">
            <a:latin typeface="+mj-lt"/>
          </a:endParaRPr>
        </a:p>
      </dgm:t>
    </dgm:pt>
    <dgm:pt modelId="{D266615D-703D-494B-A757-3D636A393F50}">
      <dgm:prSet phldrT="[Text]"/>
      <dgm:spPr/>
      <dgm:t>
        <a:bodyPr/>
        <a:lstStyle/>
        <a:p>
          <a:r>
            <a:rPr lang="en-GB" dirty="0" smtClean="0">
              <a:latin typeface="+mj-lt"/>
            </a:rPr>
            <a:t>Recent history</a:t>
          </a:r>
          <a:endParaRPr lang="en-US" dirty="0">
            <a:latin typeface="+mj-lt"/>
          </a:endParaRPr>
        </a:p>
      </dgm:t>
    </dgm:pt>
    <dgm:pt modelId="{110C9BA9-5F22-48D7-8071-7538F3144E9C}" type="parTrans" cxnId="{56924430-F8AB-405C-84C5-6EC01F6992EF}">
      <dgm:prSet/>
      <dgm:spPr/>
      <dgm:t>
        <a:bodyPr/>
        <a:lstStyle/>
        <a:p>
          <a:endParaRPr lang="en-US">
            <a:latin typeface="+mj-lt"/>
          </a:endParaRPr>
        </a:p>
      </dgm:t>
    </dgm:pt>
    <dgm:pt modelId="{E0E65004-861B-4046-80B2-1B6512CD9EA4}" type="sibTrans" cxnId="{56924430-F8AB-405C-84C5-6EC01F6992EF}">
      <dgm:prSet/>
      <dgm:spPr/>
      <dgm:t>
        <a:bodyPr/>
        <a:lstStyle/>
        <a:p>
          <a:endParaRPr lang="en-US">
            <a:latin typeface="+mj-lt"/>
          </a:endParaRPr>
        </a:p>
      </dgm:t>
    </dgm:pt>
    <dgm:pt modelId="{3F572BD4-3763-49F5-B1FB-764AC79C8289}">
      <dgm:prSet phldrT="[Text]"/>
      <dgm:spPr/>
      <dgm:t>
        <a:bodyPr/>
        <a:lstStyle/>
        <a:p>
          <a:r>
            <a:rPr lang="en-GB" dirty="0" smtClean="0">
              <a:latin typeface="+mj-lt"/>
            </a:rPr>
            <a:t>Does it work?</a:t>
          </a:r>
          <a:endParaRPr lang="en-US" dirty="0">
            <a:latin typeface="+mj-lt"/>
          </a:endParaRPr>
        </a:p>
      </dgm:t>
    </dgm:pt>
    <dgm:pt modelId="{78D2FC5C-69B3-4A72-8ABA-9AB69C20EEA7}" type="parTrans" cxnId="{978B07D5-78DD-4A45-AA71-754E03E78766}">
      <dgm:prSet/>
      <dgm:spPr/>
      <dgm:t>
        <a:bodyPr/>
        <a:lstStyle/>
        <a:p>
          <a:endParaRPr lang="en-US">
            <a:latin typeface="+mj-lt"/>
          </a:endParaRPr>
        </a:p>
      </dgm:t>
    </dgm:pt>
    <dgm:pt modelId="{2BC508B0-7032-4A6B-A35A-1AE7E6964478}" type="sibTrans" cxnId="{978B07D5-78DD-4A45-AA71-754E03E78766}">
      <dgm:prSet/>
      <dgm:spPr/>
      <dgm:t>
        <a:bodyPr/>
        <a:lstStyle/>
        <a:p>
          <a:endParaRPr lang="en-US">
            <a:latin typeface="+mj-lt"/>
          </a:endParaRPr>
        </a:p>
      </dgm:t>
    </dgm:pt>
    <dgm:pt modelId="{383AC2C4-E417-43F4-BC8C-896A5493DEAE}" type="pres">
      <dgm:prSet presAssocID="{A372A173-21C5-4680-8BD5-D9A7537A9C1D}" presName="Name0" presStyleCnt="0">
        <dgm:presLayoutVars>
          <dgm:dir/>
          <dgm:resizeHandles val="exact"/>
        </dgm:presLayoutVars>
      </dgm:prSet>
      <dgm:spPr/>
      <dgm:t>
        <a:bodyPr/>
        <a:lstStyle/>
        <a:p>
          <a:endParaRPr lang="en-US"/>
        </a:p>
      </dgm:t>
    </dgm:pt>
    <dgm:pt modelId="{FB4654F6-A462-4F82-BCB0-0F32646C11F1}" type="pres">
      <dgm:prSet presAssocID="{D266615D-703D-494B-A757-3D636A393F50}" presName="node" presStyleLbl="node1" presStyleIdx="0" presStyleCnt="5">
        <dgm:presLayoutVars>
          <dgm:bulletEnabled val="1"/>
        </dgm:presLayoutVars>
      </dgm:prSet>
      <dgm:spPr/>
      <dgm:t>
        <a:bodyPr/>
        <a:lstStyle/>
        <a:p>
          <a:endParaRPr lang="en-US"/>
        </a:p>
      </dgm:t>
    </dgm:pt>
    <dgm:pt modelId="{5CC002BB-B874-43AA-A097-B53DCDC1512D}" type="pres">
      <dgm:prSet presAssocID="{E0E65004-861B-4046-80B2-1B6512CD9EA4}" presName="sibTrans" presStyleLbl="sibTrans1D1" presStyleIdx="0" presStyleCnt="4"/>
      <dgm:spPr/>
      <dgm:t>
        <a:bodyPr/>
        <a:lstStyle/>
        <a:p>
          <a:endParaRPr lang="en-US"/>
        </a:p>
      </dgm:t>
    </dgm:pt>
    <dgm:pt modelId="{6530B43E-98A3-4DF3-A866-4E02F1DEAA1B}" type="pres">
      <dgm:prSet presAssocID="{E0E65004-861B-4046-80B2-1B6512CD9EA4}" presName="connectorText" presStyleLbl="sibTrans1D1" presStyleIdx="0" presStyleCnt="4"/>
      <dgm:spPr/>
      <dgm:t>
        <a:bodyPr/>
        <a:lstStyle/>
        <a:p>
          <a:endParaRPr lang="en-US"/>
        </a:p>
      </dgm:t>
    </dgm:pt>
    <dgm:pt modelId="{DE175BF0-131B-46C3-A7CE-006874B0BEC7}" type="pres">
      <dgm:prSet presAssocID="{496F8FED-3196-41B3-863B-DD7B7FF31962}" presName="node" presStyleLbl="node1" presStyleIdx="1" presStyleCnt="5">
        <dgm:presLayoutVars>
          <dgm:bulletEnabled val="1"/>
        </dgm:presLayoutVars>
      </dgm:prSet>
      <dgm:spPr/>
      <dgm:t>
        <a:bodyPr/>
        <a:lstStyle/>
        <a:p>
          <a:endParaRPr lang="en-US"/>
        </a:p>
      </dgm:t>
    </dgm:pt>
    <dgm:pt modelId="{4BBF821B-C134-4955-B769-87EEE01FA36E}" type="pres">
      <dgm:prSet presAssocID="{40754226-9AC9-468E-8B53-C74C1B93E0E1}" presName="sibTrans" presStyleLbl="sibTrans1D1" presStyleIdx="1" presStyleCnt="4"/>
      <dgm:spPr/>
      <dgm:t>
        <a:bodyPr/>
        <a:lstStyle/>
        <a:p>
          <a:endParaRPr lang="en-US"/>
        </a:p>
      </dgm:t>
    </dgm:pt>
    <dgm:pt modelId="{ECC46DBD-984F-4119-8C34-6B830201DEEE}" type="pres">
      <dgm:prSet presAssocID="{40754226-9AC9-468E-8B53-C74C1B93E0E1}" presName="connectorText" presStyleLbl="sibTrans1D1" presStyleIdx="1" presStyleCnt="4"/>
      <dgm:spPr/>
      <dgm:t>
        <a:bodyPr/>
        <a:lstStyle/>
        <a:p>
          <a:endParaRPr lang="en-US"/>
        </a:p>
      </dgm:t>
    </dgm:pt>
    <dgm:pt modelId="{65D3A2A5-0CF0-45C8-BACC-635E33A19B90}" type="pres">
      <dgm:prSet presAssocID="{3F572BD4-3763-49F5-B1FB-764AC79C8289}" presName="node" presStyleLbl="node1" presStyleIdx="2" presStyleCnt="5">
        <dgm:presLayoutVars>
          <dgm:bulletEnabled val="1"/>
        </dgm:presLayoutVars>
      </dgm:prSet>
      <dgm:spPr/>
      <dgm:t>
        <a:bodyPr/>
        <a:lstStyle/>
        <a:p>
          <a:endParaRPr lang="en-US"/>
        </a:p>
      </dgm:t>
    </dgm:pt>
    <dgm:pt modelId="{F4C736FA-2E81-4F56-B9A6-9EE5E0111EC6}" type="pres">
      <dgm:prSet presAssocID="{2BC508B0-7032-4A6B-A35A-1AE7E6964478}" presName="sibTrans" presStyleLbl="sibTrans1D1" presStyleIdx="2" presStyleCnt="4"/>
      <dgm:spPr/>
      <dgm:t>
        <a:bodyPr/>
        <a:lstStyle/>
        <a:p>
          <a:endParaRPr lang="en-US"/>
        </a:p>
      </dgm:t>
    </dgm:pt>
    <dgm:pt modelId="{D48F7ED9-438A-4E01-99C6-B9003D88562C}" type="pres">
      <dgm:prSet presAssocID="{2BC508B0-7032-4A6B-A35A-1AE7E6964478}" presName="connectorText" presStyleLbl="sibTrans1D1" presStyleIdx="2" presStyleCnt="4"/>
      <dgm:spPr/>
      <dgm:t>
        <a:bodyPr/>
        <a:lstStyle/>
        <a:p>
          <a:endParaRPr lang="en-US"/>
        </a:p>
      </dgm:t>
    </dgm:pt>
    <dgm:pt modelId="{EB9B682A-FB61-465A-9040-91442239732A}" type="pres">
      <dgm:prSet presAssocID="{07768F1D-9E6B-48CD-8B87-DAC322170C65}" presName="node" presStyleLbl="node1" presStyleIdx="3" presStyleCnt="5">
        <dgm:presLayoutVars>
          <dgm:bulletEnabled val="1"/>
        </dgm:presLayoutVars>
      </dgm:prSet>
      <dgm:spPr/>
      <dgm:t>
        <a:bodyPr/>
        <a:lstStyle/>
        <a:p>
          <a:endParaRPr lang="en-US"/>
        </a:p>
      </dgm:t>
    </dgm:pt>
    <dgm:pt modelId="{FFEBA407-7D8A-4488-8095-02FBD65E1972}" type="pres">
      <dgm:prSet presAssocID="{021EAAB9-1F70-4462-8ABB-95390269A8E3}" presName="sibTrans" presStyleLbl="sibTrans1D1" presStyleIdx="3" presStyleCnt="4"/>
      <dgm:spPr/>
      <dgm:t>
        <a:bodyPr/>
        <a:lstStyle/>
        <a:p>
          <a:endParaRPr lang="en-US"/>
        </a:p>
      </dgm:t>
    </dgm:pt>
    <dgm:pt modelId="{605714FC-3D18-4BCE-824D-E5733B5EB505}" type="pres">
      <dgm:prSet presAssocID="{021EAAB9-1F70-4462-8ABB-95390269A8E3}" presName="connectorText" presStyleLbl="sibTrans1D1" presStyleIdx="3" presStyleCnt="4"/>
      <dgm:spPr/>
      <dgm:t>
        <a:bodyPr/>
        <a:lstStyle/>
        <a:p>
          <a:endParaRPr lang="en-US"/>
        </a:p>
      </dgm:t>
    </dgm:pt>
    <dgm:pt modelId="{BD1B6619-5EC4-4E01-850D-83115DCE1658}" type="pres">
      <dgm:prSet presAssocID="{20FA725E-758E-46ED-9EBE-AB1B06F094CE}" presName="node" presStyleLbl="node1" presStyleIdx="4" presStyleCnt="5">
        <dgm:presLayoutVars>
          <dgm:bulletEnabled val="1"/>
        </dgm:presLayoutVars>
      </dgm:prSet>
      <dgm:spPr/>
      <dgm:t>
        <a:bodyPr/>
        <a:lstStyle/>
        <a:p>
          <a:endParaRPr lang="en-US"/>
        </a:p>
      </dgm:t>
    </dgm:pt>
  </dgm:ptLst>
  <dgm:cxnLst>
    <dgm:cxn modelId="{2991E856-2709-40C3-A6E8-5B7F5F0B8827}" srcId="{A372A173-21C5-4680-8BD5-D9A7537A9C1D}" destId="{07768F1D-9E6B-48CD-8B87-DAC322170C65}" srcOrd="3" destOrd="0" parTransId="{0C4DBDCC-5852-4CB7-BA37-0DEC85826487}" sibTransId="{021EAAB9-1F70-4462-8ABB-95390269A8E3}"/>
    <dgm:cxn modelId="{D661BECA-5AD1-41E4-8BD6-D4ACA0031D7C}" type="presOf" srcId="{021EAAB9-1F70-4462-8ABB-95390269A8E3}" destId="{605714FC-3D18-4BCE-824D-E5733B5EB505}" srcOrd="1" destOrd="0" presId="urn:microsoft.com/office/officeart/2005/8/layout/bProcess3"/>
    <dgm:cxn modelId="{69AFFE34-A79D-4E59-AD10-95A831E901A8}" type="presOf" srcId="{40754226-9AC9-468E-8B53-C74C1B93E0E1}" destId="{ECC46DBD-984F-4119-8C34-6B830201DEEE}" srcOrd="1" destOrd="0" presId="urn:microsoft.com/office/officeart/2005/8/layout/bProcess3"/>
    <dgm:cxn modelId="{A59A96C1-1B80-43B4-A12D-88A68DA69656}" srcId="{A372A173-21C5-4680-8BD5-D9A7537A9C1D}" destId="{20FA725E-758E-46ED-9EBE-AB1B06F094CE}" srcOrd="4" destOrd="0" parTransId="{5C1C449E-D96F-459C-8F7A-3770FF538F36}" sibTransId="{9C8D4C52-C7ED-4EEE-B147-06A0DCEF89CB}"/>
    <dgm:cxn modelId="{715FF44A-E370-40D3-B6A4-1208F052E435}" type="presOf" srcId="{07768F1D-9E6B-48CD-8B87-DAC322170C65}" destId="{EB9B682A-FB61-465A-9040-91442239732A}" srcOrd="0" destOrd="0" presId="urn:microsoft.com/office/officeart/2005/8/layout/bProcess3"/>
    <dgm:cxn modelId="{448DA162-6936-4FE9-8D7D-29EB82D5BD01}" type="presOf" srcId="{D266615D-703D-494B-A757-3D636A393F50}" destId="{FB4654F6-A462-4F82-BCB0-0F32646C11F1}" srcOrd="0" destOrd="0" presId="urn:microsoft.com/office/officeart/2005/8/layout/bProcess3"/>
    <dgm:cxn modelId="{E73860F0-BF78-402D-99A9-48F780989BDE}" type="presOf" srcId="{021EAAB9-1F70-4462-8ABB-95390269A8E3}" destId="{FFEBA407-7D8A-4488-8095-02FBD65E1972}" srcOrd="0" destOrd="0" presId="urn:microsoft.com/office/officeart/2005/8/layout/bProcess3"/>
    <dgm:cxn modelId="{D85E0C67-4AFE-4038-B07F-56E04CD096FD}" type="presOf" srcId="{20FA725E-758E-46ED-9EBE-AB1B06F094CE}" destId="{BD1B6619-5EC4-4E01-850D-83115DCE1658}" srcOrd="0" destOrd="0" presId="urn:microsoft.com/office/officeart/2005/8/layout/bProcess3"/>
    <dgm:cxn modelId="{978B07D5-78DD-4A45-AA71-754E03E78766}" srcId="{A372A173-21C5-4680-8BD5-D9A7537A9C1D}" destId="{3F572BD4-3763-49F5-B1FB-764AC79C8289}" srcOrd="2" destOrd="0" parTransId="{78D2FC5C-69B3-4A72-8ABA-9AB69C20EEA7}" sibTransId="{2BC508B0-7032-4A6B-A35A-1AE7E6964478}"/>
    <dgm:cxn modelId="{5382F0AC-D7D3-4189-BCA1-6B06184C9E8A}" type="presOf" srcId="{3F572BD4-3763-49F5-B1FB-764AC79C8289}" destId="{65D3A2A5-0CF0-45C8-BACC-635E33A19B90}" srcOrd="0" destOrd="0" presId="urn:microsoft.com/office/officeart/2005/8/layout/bProcess3"/>
    <dgm:cxn modelId="{56924430-F8AB-405C-84C5-6EC01F6992EF}" srcId="{A372A173-21C5-4680-8BD5-D9A7537A9C1D}" destId="{D266615D-703D-494B-A757-3D636A393F50}" srcOrd="0" destOrd="0" parTransId="{110C9BA9-5F22-48D7-8071-7538F3144E9C}" sibTransId="{E0E65004-861B-4046-80B2-1B6512CD9EA4}"/>
    <dgm:cxn modelId="{3BEE767B-2171-4F57-BA6D-4A6AD87D399F}" type="presOf" srcId="{E0E65004-861B-4046-80B2-1B6512CD9EA4}" destId="{6530B43E-98A3-4DF3-A866-4E02F1DEAA1B}" srcOrd="1" destOrd="0" presId="urn:microsoft.com/office/officeart/2005/8/layout/bProcess3"/>
    <dgm:cxn modelId="{D3FA83CC-4CBD-47AD-BB1D-C60B196D3263}" type="presOf" srcId="{E0E65004-861B-4046-80B2-1B6512CD9EA4}" destId="{5CC002BB-B874-43AA-A097-B53DCDC1512D}" srcOrd="0" destOrd="0" presId="urn:microsoft.com/office/officeart/2005/8/layout/bProcess3"/>
    <dgm:cxn modelId="{E60C4B54-F377-4F3D-B319-56F42004E44C}" type="presOf" srcId="{2BC508B0-7032-4A6B-A35A-1AE7E6964478}" destId="{F4C736FA-2E81-4F56-B9A6-9EE5E0111EC6}" srcOrd="0" destOrd="0" presId="urn:microsoft.com/office/officeart/2005/8/layout/bProcess3"/>
    <dgm:cxn modelId="{E9EDEF61-3597-4BD4-9C4F-ACD5B9DC105C}" type="presOf" srcId="{40754226-9AC9-468E-8B53-C74C1B93E0E1}" destId="{4BBF821B-C134-4955-B769-87EEE01FA36E}" srcOrd="0" destOrd="0" presId="urn:microsoft.com/office/officeart/2005/8/layout/bProcess3"/>
    <dgm:cxn modelId="{F6527BF7-64F1-4820-86FE-C7AD1B1DBA76}" srcId="{A372A173-21C5-4680-8BD5-D9A7537A9C1D}" destId="{496F8FED-3196-41B3-863B-DD7B7FF31962}" srcOrd="1" destOrd="0" parTransId="{D29EEF0A-A7BD-49D2-8054-A589CBE8DC66}" sibTransId="{40754226-9AC9-468E-8B53-C74C1B93E0E1}"/>
    <dgm:cxn modelId="{06F123E1-5E58-4F75-B5F0-D12109799774}" type="presOf" srcId="{A372A173-21C5-4680-8BD5-D9A7537A9C1D}" destId="{383AC2C4-E417-43F4-BC8C-896A5493DEAE}" srcOrd="0" destOrd="0" presId="urn:microsoft.com/office/officeart/2005/8/layout/bProcess3"/>
    <dgm:cxn modelId="{3C01E5C9-199E-4434-910B-782933150D8D}" type="presOf" srcId="{496F8FED-3196-41B3-863B-DD7B7FF31962}" destId="{DE175BF0-131B-46C3-A7CE-006874B0BEC7}" srcOrd="0" destOrd="0" presId="urn:microsoft.com/office/officeart/2005/8/layout/bProcess3"/>
    <dgm:cxn modelId="{71A21F3A-7DDC-4945-A0B4-EDF910CA5B40}" type="presOf" srcId="{2BC508B0-7032-4A6B-A35A-1AE7E6964478}" destId="{D48F7ED9-438A-4E01-99C6-B9003D88562C}" srcOrd="1" destOrd="0" presId="urn:microsoft.com/office/officeart/2005/8/layout/bProcess3"/>
    <dgm:cxn modelId="{606661F6-EA64-4F31-9C06-023AD9952181}" type="presParOf" srcId="{383AC2C4-E417-43F4-BC8C-896A5493DEAE}" destId="{FB4654F6-A462-4F82-BCB0-0F32646C11F1}" srcOrd="0" destOrd="0" presId="urn:microsoft.com/office/officeart/2005/8/layout/bProcess3"/>
    <dgm:cxn modelId="{6B64DB89-1A99-47BA-9F8A-12ED7F6D1B99}" type="presParOf" srcId="{383AC2C4-E417-43F4-BC8C-896A5493DEAE}" destId="{5CC002BB-B874-43AA-A097-B53DCDC1512D}" srcOrd="1" destOrd="0" presId="urn:microsoft.com/office/officeart/2005/8/layout/bProcess3"/>
    <dgm:cxn modelId="{61D31630-1668-4FBF-8268-C4CFDF81A2E3}" type="presParOf" srcId="{5CC002BB-B874-43AA-A097-B53DCDC1512D}" destId="{6530B43E-98A3-4DF3-A866-4E02F1DEAA1B}" srcOrd="0" destOrd="0" presId="urn:microsoft.com/office/officeart/2005/8/layout/bProcess3"/>
    <dgm:cxn modelId="{556D8A52-F379-4582-A193-3160E984109A}" type="presParOf" srcId="{383AC2C4-E417-43F4-BC8C-896A5493DEAE}" destId="{DE175BF0-131B-46C3-A7CE-006874B0BEC7}" srcOrd="2" destOrd="0" presId="urn:microsoft.com/office/officeart/2005/8/layout/bProcess3"/>
    <dgm:cxn modelId="{85E5FF1A-D722-4F92-9AD2-D438CA046962}" type="presParOf" srcId="{383AC2C4-E417-43F4-BC8C-896A5493DEAE}" destId="{4BBF821B-C134-4955-B769-87EEE01FA36E}" srcOrd="3" destOrd="0" presId="urn:microsoft.com/office/officeart/2005/8/layout/bProcess3"/>
    <dgm:cxn modelId="{86D9A8CE-BFA1-44CF-8FCF-B738EF1277EF}" type="presParOf" srcId="{4BBF821B-C134-4955-B769-87EEE01FA36E}" destId="{ECC46DBD-984F-4119-8C34-6B830201DEEE}" srcOrd="0" destOrd="0" presId="urn:microsoft.com/office/officeart/2005/8/layout/bProcess3"/>
    <dgm:cxn modelId="{B0149AD3-7771-43C1-9F0C-19CF7539C3FC}" type="presParOf" srcId="{383AC2C4-E417-43F4-BC8C-896A5493DEAE}" destId="{65D3A2A5-0CF0-45C8-BACC-635E33A19B90}" srcOrd="4" destOrd="0" presId="urn:microsoft.com/office/officeart/2005/8/layout/bProcess3"/>
    <dgm:cxn modelId="{3CFC5587-A644-4D3A-AEFB-57172B759D1D}" type="presParOf" srcId="{383AC2C4-E417-43F4-BC8C-896A5493DEAE}" destId="{F4C736FA-2E81-4F56-B9A6-9EE5E0111EC6}" srcOrd="5" destOrd="0" presId="urn:microsoft.com/office/officeart/2005/8/layout/bProcess3"/>
    <dgm:cxn modelId="{F4A0CDBE-D2A7-4EDE-9507-84B7723AF08F}" type="presParOf" srcId="{F4C736FA-2E81-4F56-B9A6-9EE5E0111EC6}" destId="{D48F7ED9-438A-4E01-99C6-B9003D88562C}" srcOrd="0" destOrd="0" presId="urn:microsoft.com/office/officeart/2005/8/layout/bProcess3"/>
    <dgm:cxn modelId="{D576D019-E2D0-4F5A-B1F1-1226C2541D14}" type="presParOf" srcId="{383AC2C4-E417-43F4-BC8C-896A5493DEAE}" destId="{EB9B682A-FB61-465A-9040-91442239732A}" srcOrd="6" destOrd="0" presId="urn:microsoft.com/office/officeart/2005/8/layout/bProcess3"/>
    <dgm:cxn modelId="{010E3884-2257-4EFE-B25D-5C0A62A79B8D}" type="presParOf" srcId="{383AC2C4-E417-43F4-BC8C-896A5493DEAE}" destId="{FFEBA407-7D8A-4488-8095-02FBD65E1972}" srcOrd="7" destOrd="0" presId="urn:microsoft.com/office/officeart/2005/8/layout/bProcess3"/>
    <dgm:cxn modelId="{B430D0AC-F82F-48D7-9AA0-69697A87D315}" type="presParOf" srcId="{FFEBA407-7D8A-4488-8095-02FBD65E1972}" destId="{605714FC-3D18-4BCE-824D-E5733B5EB505}" srcOrd="0" destOrd="0" presId="urn:microsoft.com/office/officeart/2005/8/layout/bProcess3"/>
    <dgm:cxn modelId="{285F4C18-6876-4A9A-B498-D82F45489795}" type="presParOf" srcId="{383AC2C4-E417-43F4-BC8C-896A5493DEAE}" destId="{BD1B6619-5EC4-4E01-850D-83115DCE1658}"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372A173-21C5-4680-8BD5-D9A7537A9C1D}"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US"/>
        </a:p>
      </dgm:t>
    </dgm:pt>
    <dgm:pt modelId="{496F8FED-3196-41B3-863B-DD7B7FF31962}">
      <dgm:prSet phldrT="[Text]"/>
      <dgm:spPr/>
      <dgm:t>
        <a:bodyPr/>
        <a:lstStyle/>
        <a:p>
          <a:r>
            <a:rPr lang="en-GB" dirty="0" smtClean="0">
              <a:latin typeface="+mj-lt"/>
            </a:rPr>
            <a:t>What is school-based career guidance?</a:t>
          </a:r>
          <a:endParaRPr lang="en-US" dirty="0">
            <a:latin typeface="+mj-lt"/>
          </a:endParaRPr>
        </a:p>
      </dgm:t>
    </dgm:pt>
    <dgm:pt modelId="{D29EEF0A-A7BD-49D2-8054-A589CBE8DC66}" type="parTrans" cxnId="{F6527BF7-64F1-4820-86FE-C7AD1B1DBA76}">
      <dgm:prSet/>
      <dgm:spPr/>
      <dgm:t>
        <a:bodyPr/>
        <a:lstStyle/>
        <a:p>
          <a:endParaRPr lang="en-US">
            <a:latin typeface="+mj-lt"/>
          </a:endParaRPr>
        </a:p>
      </dgm:t>
    </dgm:pt>
    <dgm:pt modelId="{40754226-9AC9-468E-8B53-C74C1B93E0E1}" type="sibTrans" cxnId="{F6527BF7-64F1-4820-86FE-C7AD1B1DBA76}">
      <dgm:prSet/>
      <dgm:spPr/>
      <dgm:t>
        <a:bodyPr/>
        <a:lstStyle/>
        <a:p>
          <a:endParaRPr lang="en-US">
            <a:latin typeface="+mj-lt"/>
          </a:endParaRPr>
        </a:p>
      </dgm:t>
    </dgm:pt>
    <dgm:pt modelId="{20FA725E-758E-46ED-9EBE-AB1B06F094CE}">
      <dgm:prSet phldrT="[Text]"/>
      <dgm:spPr/>
      <dgm:t>
        <a:bodyPr/>
        <a:lstStyle/>
        <a:p>
          <a:r>
            <a:rPr lang="en-GB" dirty="0" smtClean="0">
              <a:latin typeface="+mj-lt"/>
            </a:rPr>
            <a:t>What does it look like when it is done well?</a:t>
          </a:r>
          <a:endParaRPr lang="en-US" dirty="0">
            <a:latin typeface="+mj-lt"/>
          </a:endParaRPr>
        </a:p>
      </dgm:t>
    </dgm:pt>
    <dgm:pt modelId="{5C1C449E-D96F-459C-8F7A-3770FF538F36}" type="parTrans" cxnId="{A59A96C1-1B80-43B4-A12D-88A68DA69656}">
      <dgm:prSet/>
      <dgm:spPr/>
      <dgm:t>
        <a:bodyPr/>
        <a:lstStyle/>
        <a:p>
          <a:endParaRPr lang="en-US">
            <a:latin typeface="+mj-lt"/>
          </a:endParaRPr>
        </a:p>
      </dgm:t>
    </dgm:pt>
    <dgm:pt modelId="{9C8D4C52-C7ED-4EEE-B147-06A0DCEF89CB}" type="sibTrans" cxnId="{A59A96C1-1B80-43B4-A12D-88A68DA69656}">
      <dgm:prSet/>
      <dgm:spPr/>
      <dgm:t>
        <a:bodyPr/>
        <a:lstStyle/>
        <a:p>
          <a:endParaRPr lang="en-US">
            <a:latin typeface="+mj-lt"/>
          </a:endParaRPr>
        </a:p>
      </dgm:t>
    </dgm:pt>
    <dgm:pt modelId="{07768F1D-9E6B-48CD-8B87-DAC322170C65}">
      <dgm:prSet phldrT="[Text]"/>
      <dgm:spPr/>
      <dgm:t>
        <a:bodyPr/>
        <a:lstStyle/>
        <a:p>
          <a:r>
            <a:rPr lang="en-GB" dirty="0" smtClean="0">
              <a:latin typeface="+mj-lt"/>
            </a:rPr>
            <a:t>The key players</a:t>
          </a:r>
          <a:endParaRPr lang="en-US" dirty="0">
            <a:latin typeface="+mj-lt"/>
          </a:endParaRPr>
        </a:p>
      </dgm:t>
    </dgm:pt>
    <dgm:pt modelId="{0C4DBDCC-5852-4CB7-BA37-0DEC85826487}" type="parTrans" cxnId="{2991E856-2709-40C3-A6E8-5B7F5F0B8827}">
      <dgm:prSet/>
      <dgm:spPr/>
      <dgm:t>
        <a:bodyPr/>
        <a:lstStyle/>
        <a:p>
          <a:endParaRPr lang="en-US">
            <a:latin typeface="+mj-lt"/>
          </a:endParaRPr>
        </a:p>
      </dgm:t>
    </dgm:pt>
    <dgm:pt modelId="{021EAAB9-1F70-4462-8ABB-95390269A8E3}" type="sibTrans" cxnId="{2991E856-2709-40C3-A6E8-5B7F5F0B8827}">
      <dgm:prSet/>
      <dgm:spPr/>
      <dgm:t>
        <a:bodyPr/>
        <a:lstStyle/>
        <a:p>
          <a:endParaRPr lang="en-US">
            <a:latin typeface="+mj-lt"/>
          </a:endParaRPr>
        </a:p>
      </dgm:t>
    </dgm:pt>
    <dgm:pt modelId="{D266615D-703D-494B-A757-3D636A393F50}">
      <dgm:prSet phldrT="[Text]"/>
      <dgm:spPr>
        <a:solidFill>
          <a:schemeClr val="accent1"/>
        </a:solidFill>
      </dgm:spPr>
      <dgm:t>
        <a:bodyPr/>
        <a:lstStyle/>
        <a:p>
          <a:r>
            <a:rPr lang="en-GB" dirty="0" smtClean="0">
              <a:latin typeface="+mj-lt"/>
            </a:rPr>
            <a:t>Recent history</a:t>
          </a:r>
          <a:endParaRPr lang="en-US" dirty="0">
            <a:latin typeface="+mj-lt"/>
          </a:endParaRPr>
        </a:p>
      </dgm:t>
    </dgm:pt>
    <dgm:pt modelId="{110C9BA9-5F22-48D7-8071-7538F3144E9C}" type="parTrans" cxnId="{56924430-F8AB-405C-84C5-6EC01F6992EF}">
      <dgm:prSet/>
      <dgm:spPr/>
      <dgm:t>
        <a:bodyPr/>
        <a:lstStyle/>
        <a:p>
          <a:endParaRPr lang="en-US">
            <a:latin typeface="+mj-lt"/>
          </a:endParaRPr>
        </a:p>
      </dgm:t>
    </dgm:pt>
    <dgm:pt modelId="{E0E65004-861B-4046-80B2-1B6512CD9EA4}" type="sibTrans" cxnId="{56924430-F8AB-405C-84C5-6EC01F6992EF}">
      <dgm:prSet/>
      <dgm:spPr/>
      <dgm:t>
        <a:bodyPr/>
        <a:lstStyle/>
        <a:p>
          <a:endParaRPr lang="en-US">
            <a:latin typeface="+mj-lt"/>
          </a:endParaRPr>
        </a:p>
      </dgm:t>
    </dgm:pt>
    <dgm:pt modelId="{3F572BD4-3763-49F5-B1FB-764AC79C8289}">
      <dgm:prSet phldrT="[Text]"/>
      <dgm:spPr>
        <a:solidFill>
          <a:srgbClr val="FF0000"/>
        </a:solidFill>
      </dgm:spPr>
      <dgm:t>
        <a:bodyPr/>
        <a:lstStyle/>
        <a:p>
          <a:r>
            <a:rPr lang="en-GB" dirty="0" smtClean="0">
              <a:latin typeface="+mj-lt"/>
            </a:rPr>
            <a:t>Does it work?</a:t>
          </a:r>
          <a:endParaRPr lang="en-US" dirty="0">
            <a:latin typeface="+mj-lt"/>
          </a:endParaRPr>
        </a:p>
      </dgm:t>
    </dgm:pt>
    <dgm:pt modelId="{78D2FC5C-69B3-4A72-8ABA-9AB69C20EEA7}" type="parTrans" cxnId="{978B07D5-78DD-4A45-AA71-754E03E78766}">
      <dgm:prSet/>
      <dgm:spPr/>
      <dgm:t>
        <a:bodyPr/>
        <a:lstStyle/>
        <a:p>
          <a:endParaRPr lang="en-US">
            <a:latin typeface="+mj-lt"/>
          </a:endParaRPr>
        </a:p>
      </dgm:t>
    </dgm:pt>
    <dgm:pt modelId="{2BC508B0-7032-4A6B-A35A-1AE7E6964478}" type="sibTrans" cxnId="{978B07D5-78DD-4A45-AA71-754E03E78766}">
      <dgm:prSet/>
      <dgm:spPr/>
      <dgm:t>
        <a:bodyPr/>
        <a:lstStyle/>
        <a:p>
          <a:endParaRPr lang="en-US">
            <a:latin typeface="+mj-lt"/>
          </a:endParaRPr>
        </a:p>
      </dgm:t>
    </dgm:pt>
    <dgm:pt modelId="{383AC2C4-E417-43F4-BC8C-896A5493DEAE}" type="pres">
      <dgm:prSet presAssocID="{A372A173-21C5-4680-8BD5-D9A7537A9C1D}" presName="Name0" presStyleCnt="0">
        <dgm:presLayoutVars>
          <dgm:dir/>
          <dgm:resizeHandles val="exact"/>
        </dgm:presLayoutVars>
      </dgm:prSet>
      <dgm:spPr/>
      <dgm:t>
        <a:bodyPr/>
        <a:lstStyle/>
        <a:p>
          <a:endParaRPr lang="en-US"/>
        </a:p>
      </dgm:t>
    </dgm:pt>
    <dgm:pt modelId="{FB4654F6-A462-4F82-BCB0-0F32646C11F1}" type="pres">
      <dgm:prSet presAssocID="{D266615D-703D-494B-A757-3D636A393F50}" presName="node" presStyleLbl="node1" presStyleIdx="0" presStyleCnt="5">
        <dgm:presLayoutVars>
          <dgm:bulletEnabled val="1"/>
        </dgm:presLayoutVars>
      </dgm:prSet>
      <dgm:spPr/>
      <dgm:t>
        <a:bodyPr/>
        <a:lstStyle/>
        <a:p>
          <a:endParaRPr lang="en-US"/>
        </a:p>
      </dgm:t>
    </dgm:pt>
    <dgm:pt modelId="{5CC002BB-B874-43AA-A097-B53DCDC1512D}" type="pres">
      <dgm:prSet presAssocID="{E0E65004-861B-4046-80B2-1B6512CD9EA4}" presName="sibTrans" presStyleLbl="sibTrans1D1" presStyleIdx="0" presStyleCnt="4"/>
      <dgm:spPr/>
      <dgm:t>
        <a:bodyPr/>
        <a:lstStyle/>
        <a:p>
          <a:endParaRPr lang="en-US"/>
        </a:p>
      </dgm:t>
    </dgm:pt>
    <dgm:pt modelId="{6530B43E-98A3-4DF3-A866-4E02F1DEAA1B}" type="pres">
      <dgm:prSet presAssocID="{E0E65004-861B-4046-80B2-1B6512CD9EA4}" presName="connectorText" presStyleLbl="sibTrans1D1" presStyleIdx="0" presStyleCnt="4"/>
      <dgm:spPr/>
      <dgm:t>
        <a:bodyPr/>
        <a:lstStyle/>
        <a:p>
          <a:endParaRPr lang="en-US"/>
        </a:p>
      </dgm:t>
    </dgm:pt>
    <dgm:pt modelId="{DE175BF0-131B-46C3-A7CE-006874B0BEC7}" type="pres">
      <dgm:prSet presAssocID="{496F8FED-3196-41B3-863B-DD7B7FF31962}" presName="node" presStyleLbl="node1" presStyleIdx="1" presStyleCnt="5">
        <dgm:presLayoutVars>
          <dgm:bulletEnabled val="1"/>
        </dgm:presLayoutVars>
      </dgm:prSet>
      <dgm:spPr/>
      <dgm:t>
        <a:bodyPr/>
        <a:lstStyle/>
        <a:p>
          <a:endParaRPr lang="en-US"/>
        </a:p>
      </dgm:t>
    </dgm:pt>
    <dgm:pt modelId="{4BBF821B-C134-4955-B769-87EEE01FA36E}" type="pres">
      <dgm:prSet presAssocID="{40754226-9AC9-468E-8B53-C74C1B93E0E1}" presName="sibTrans" presStyleLbl="sibTrans1D1" presStyleIdx="1" presStyleCnt="4"/>
      <dgm:spPr/>
      <dgm:t>
        <a:bodyPr/>
        <a:lstStyle/>
        <a:p>
          <a:endParaRPr lang="en-US"/>
        </a:p>
      </dgm:t>
    </dgm:pt>
    <dgm:pt modelId="{ECC46DBD-984F-4119-8C34-6B830201DEEE}" type="pres">
      <dgm:prSet presAssocID="{40754226-9AC9-468E-8B53-C74C1B93E0E1}" presName="connectorText" presStyleLbl="sibTrans1D1" presStyleIdx="1" presStyleCnt="4"/>
      <dgm:spPr/>
      <dgm:t>
        <a:bodyPr/>
        <a:lstStyle/>
        <a:p>
          <a:endParaRPr lang="en-US"/>
        </a:p>
      </dgm:t>
    </dgm:pt>
    <dgm:pt modelId="{65D3A2A5-0CF0-45C8-BACC-635E33A19B90}" type="pres">
      <dgm:prSet presAssocID="{3F572BD4-3763-49F5-B1FB-764AC79C8289}" presName="node" presStyleLbl="node1" presStyleIdx="2" presStyleCnt="5">
        <dgm:presLayoutVars>
          <dgm:bulletEnabled val="1"/>
        </dgm:presLayoutVars>
      </dgm:prSet>
      <dgm:spPr/>
      <dgm:t>
        <a:bodyPr/>
        <a:lstStyle/>
        <a:p>
          <a:endParaRPr lang="en-US"/>
        </a:p>
      </dgm:t>
    </dgm:pt>
    <dgm:pt modelId="{F4C736FA-2E81-4F56-B9A6-9EE5E0111EC6}" type="pres">
      <dgm:prSet presAssocID="{2BC508B0-7032-4A6B-A35A-1AE7E6964478}" presName="sibTrans" presStyleLbl="sibTrans1D1" presStyleIdx="2" presStyleCnt="4"/>
      <dgm:spPr/>
      <dgm:t>
        <a:bodyPr/>
        <a:lstStyle/>
        <a:p>
          <a:endParaRPr lang="en-US"/>
        </a:p>
      </dgm:t>
    </dgm:pt>
    <dgm:pt modelId="{D48F7ED9-438A-4E01-99C6-B9003D88562C}" type="pres">
      <dgm:prSet presAssocID="{2BC508B0-7032-4A6B-A35A-1AE7E6964478}" presName="connectorText" presStyleLbl="sibTrans1D1" presStyleIdx="2" presStyleCnt="4"/>
      <dgm:spPr/>
      <dgm:t>
        <a:bodyPr/>
        <a:lstStyle/>
        <a:p>
          <a:endParaRPr lang="en-US"/>
        </a:p>
      </dgm:t>
    </dgm:pt>
    <dgm:pt modelId="{EB9B682A-FB61-465A-9040-91442239732A}" type="pres">
      <dgm:prSet presAssocID="{07768F1D-9E6B-48CD-8B87-DAC322170C65}" presName="node" presStyleLbl="node1" presStyleIdx="3" presStyleCnt="5">
        <dgm:presLayoutVars>
          <dgm:bulletEnabled val="1"/>
        </dgm:presLayoutVars>
      </dgm:prSet>
      <dgm:spPr/>
      <dgm:t>
        <a:bodyPr/>
        <a:lstStyle/>
        <a:p>
          <a:endParaRPr lang="en-US"/>
        </a:p>
      </dgm:t>
    </dgm:pt>
    <dgm:pt modelId="{FFEBA407-7D8A-4488-8095-02FBD65E1972}" type="pres">
      <dgm:prSet presAssocID="{021EAAB9-1F70-4462-8ABB-95390269A8E3}" presName="sibTrans" presStyleLbl="sibTrans1D1" presStyleIdx="3" presStyleCnt="4"/>
      <dgm:spPr/>
      <dgm:t>
        <a:bodyPr/>
        <a:lstStyle/>
        <a:p>
          <a:endParaRPr lang="en-US"/>
        </a:p>
      </dgm:t>
    </dgm:pt>
    <dgm:pt modelId="{605714FC-3D18-4BCE-824D-E5733B5EB505}" type="pres">
      <dgm:prSet presAssocID="{021EAAB9-1F70-4462-8ABB-95390269A8E3}" presName="connectorText" presStyleLbl="sibTrans1D1" presStyleIdx="3" presStyleCnt="4"/>
      <dgm:spPr/>
      <dgm:t>
        <a:bodyPr/>
        <a:lstStyle/>
        <a:p>
          <a:endParaRPr lang="en-US"/>
        </a:p>
      </dgm:t>
    </dgm:pt>
    <dgm:pt modelId="{BD1B6619-5EC4-4E01-850D-83115DCE1658}" type="pres">
      <dgm:prSet presAssocID="{20FA725E-758E-46ED-9EBE-AB1B06F094CE}" presName="node" presStyleLbl="node1" presStyleIdx="4" presStyleCnt="5">
        <dgm:presLayoutVars>
          <dgm:bulletEnabled val="1"/>
        </dgm:presLayoutVars>
      </dgm:prSet>
      <dgm:spPr/>
      <dgm:t>
        <a:bodyPr/>
        <a:lstStyle/>
        <a:p>
          <a:endParaRPr lang="en-US"/>
        </a:p>
      </dgm:t>
    </dgm:pt>
  </dgm:ptLst>
  <dgm:cxnLst>
    <dgm:cxn modelId="{2991E856-2709-40C3-A6E8-5B7F5F0B8827}" srcId="{A372A173-21C5-4680-8BD5-D9A7537A9C1D}" destId="{07768F1D-9E6B-48CD-8B87-DAC322170C65}" srcOrd="3" destOrd="0" parTransId="{0C4DBDCC-5852-4CB7-BA37-0DEC85826487}" sibTransId="{021EAAB9-1F70-4462-8ABB-95390269A8E3}"/>
    <dgm:cxn modelId="{22408194-2C41-48AF-8703-9D73E3AC684F}" type="presOf" srcId="{021EAAB9-1F70-4462-8ABB-95390269A8E3}" destId="{605714FC-3D18-4BCE-824D-E5733B5EB505}" srcOrd="1" destOrd="0" presId="urn:microsoft.com/office/officeart/2005/8/layout/bProcess3"/>
    <dgm:cxn modelId="{265CC64F-0976-4956-B780-C2A3536DE4BD}" type="presOf" srcId="{07768F1D-9E6B-48CD-8B87-DAC322170C65}" destId="{EB9B682A-FB61-465A-9040-91442239732A}" srcOrd="0" destOrd="0" presId="urn:microsoft.com/office/officeart/2005/8/layout/bProcess3"/>
    <dgm:cxn modelId="{A59A96C1-1B80-43B4-A12D-88A68DA69656}" srcId="{A372A173-21C5-4680-8BD5-D9A7537A9C1D}" destId="{20FA725E-758E-46ED-9EBE-AB1B06F094CE}" srcOrd="4" destOrd="0" parTransId="{5C1C449E-D96F-459C-8F7A-3770FF538F36}" sibTransId="{9C8D4C52-C7ED-4EEE-B147-06A0DCEF89CB}"/>
    <dgm:cxn modelId="{DD8E6C34-5562-423F-8E9D-9645B9E29F61}" type="presOf" srcId="{3F572BD4-3763-49F5-B1FB-764AC79C8289}" destId="{65D3A2A5-0CF0-45C8-BACC-635E33A19B90}" srcOrd="0" destOrd="0" presId="urn:microsoft.com/office/officeart/2005/8/layout/bProcess3"/>
    <dgm:cxn modelId="{3206CAEA-9B68-4C09-A5E4-0D8B40D0AA21}" type="presOf" srcId="{E0E65004-861B-4046-80B2-1B6512CD9EA4}" destId="{6530B43E-98A3-4DF3-A866-4E02F1DEAA1B}" srcOrd="1" destOrd="0" presId="urn:microsoft.com/office/officeart/2005/8/layout/bProcess3"/>
    <dgm:cxn modelId="{1F96D5AD-380D-4039-BA35-B9CD75EFC120}" type="presOf" srcId="{40754226-9AC9-468E-8B53-C74C1B93E0E1}" destId="{4BBF821B-C134-4955-B769-87EEE01FA36E}" srcOrd="0" destOrd="0" presId="urn:microsoft.com/office/officeart/2005/8/layout/bProcess3"/>
    <dgm:cxn modelId="{0264D2B7-AD97-4477-B72F-0E2F8CE34C2D}" type="presOf" srcId="{2BC508B0-7032-4A6B-A35A-1AE7E6964478}" destId="{F4C736FA-2E81-4F56-B9A6-9EE5E0111EC6}" srcOrd="0" destOrd="0" presId="urn:microsoft.com/office/officeart/2005/8/layout/bProcess3"/>
    <dgm:cxn modelId="{978B07D5-78DD-4A45-AA71-754E03E78766}" srcId="{A372A173-21C5-4680-8BD5-D9A7537A9C1D}" destId="{3F572BD4-3763-49F5-B1FB-764AC79C8289}" srcOrd="2" destOrd="0" parTransId="{78D2FC5C-69B3-4A72-8ABA-9AB69C20EEA7}" sibTransId="{2BC508B0-7032-4A6B-A35A-1AE7E6964478}"/>
    <dgm:cxn modelId="{CFCBDF40-9AAD-4ED7-B662-FEADEB5AE55D}" type="presOf" srcId="{40754226-9AC9-468E-8B53-C74C1B93E0E1}" destId="{ECC46DBD-984F-4119-8C34-6B830201DEEE}" srcOrd="1" destOrd="0" presId="urn:microsoft.com/office/officeart/2005/8/layout/bProcess3"/>
    <dgm:cxn modelId="{C92756E3-A55F-4653-BBBC-97AB0AD8E47D}" type="presOf" srcId="{021EAAB9-1F70-4462-8ABB-95390269A8E3}" destId="{FFEBA407-7D8A-4488-8095-02FBD65E1972}" srcOrd="0" destOrd="0" presId="urn:microsoft.com/office/officeart/2005/8/layout/bProcess3"/>
    <dgm:cxn modelId="{56924430-F8AB-405C-84C5-6EC01F6992EF}" srcId="{A372A173-21C5-4680-8BD5-D9A7537A9C1D}" destId="{D266615D-703D-494B-A757-3D636A393F50}" srcOrd="0" destOrd="0" parTransId="{110C9BA9-5F22-48D7-8071-7538F3144E9C}" sibTransId="{E0E65004-861B-4046-80B2-1B6512CD9EA4}"/>
    <dgm:cxn modelId="{EF02EE54-BCDC-41B9-A6E2-287F01450005}" type="presOf" srcId="{2BC508B0-7032-4A6B-A35A-1AE7E6964478}" destId="{D48F7ED9-438A-4E01-99C6-B9003D88562C}" srcOrd="1" destOrd="0" presId="urn:microsoft.com/office/officeart/2005/8/layout/bProcess3"/>
    <dgm:cxn modelId="{E44DE544-EDE6-4F97-BC7B-135CF2B9E7D8}" type="presOf" srcId="{E0E65004-861B-4046-80B2-1B6512CD9EA4}" destId="{5CC002BB-B874-43AA-A097-B53DCDC1512D}" srcOrd="0" destOrd="0" presId="urn:microsoft.com/office/officeart/2005/8/layout/bProcess3"/>
    <dgm:cxn modelId="{5ABB1559-CC38-4F03-8273-BDF0EC6CDE16}" type="presOf" srcId="{496F8FED-3196-41B3-863B-DD7B7FF31962}" destId="{DE175BF0-131B-46C3-A7CE-006874B0BEC7}" srcOrd="0" destOrd="0" presId="urn:microsoft.com/office/officeart/2005/8/layout/bProcess3"/>
    <dgm:cxn modelId="{2A124990-D74A-46B8-A8AB-5AA46FB85797}" type="presOf" srcId="{A372A173-21C5-4680-8BD5-D9A7537A9C1D}" destId="{383AC2C4-E417-43F4-BC8C-896A5493DEAE}" srcOrd="0" destOrd="0" presId="urn:microsoft.com/office/officeart/2005/8/layout/bProcess3"/>
    <dgm:cxn modelId="{384E3540-B4D0-4416-9294-2495D93AAF7C}" type="presOf" srcId="{20FA725E-758E-46ED-9EBE-AB1B06F094CE}" destId="{BD1B6619-5EC4-4E01-850D-83115DCE1658}" srcOrd="0" destOrd="0" presId="urn:microsoft.com/office/officeart/2005/8/layout/bProcess3"/>
    <dgm:cxn modelId="{F6527BF7-64F1-4820-86FE-C7AD1B1DBA76}" srcId="{A372A173-21C5-4680-8BD5-D9A7537A9C1D}" destId="{496F8FED-3196-41B3-863B-DD7B7FF31962}" srcOrd="1" destOrd="0" parTransId="{D29EEF0A-A7BD-49D2-8054-A589CBE8DC66}" sibTransId="{40754226-9AC9-468E-8B53-C74C1B93E0E1}"/>
    <dgm:cxn modelId="{A573F20A-818A-4D33-A6DE-52A455AC468B}" type="presOf" srcId="{D266615D-703D-494B-A757-3D636A393F50}" destId="{FB4654F6-A462-4F82-BCB0-0F32646C11F1}" srcOrd="0" destOrd="0" presId="urn:microsoft.com/office/officeart/2005/8/layout/bProcess3"/>
    <dgm:cxn modelId="{3CA09C52-4252-4B26-908C-D6C5CB0BEDAB}" type="presParOf" srcId="{383AC2C4-E417-43F4-BC8C-896A5493DEAE}" destId="{FB4654F6-A462-4F82-BCB0-0F32646C11F1}" srcOrd="0" destOrd="0" presId="urn:microsoft.com/office/officeart/2005/8/layout/bProcess3"/>
    <dgm:cxn modelId="{A09DB86C-E084-40D4-BA8A-BA8ECD292BB7}" type="presParOf" srcId="{383AC2C4-E417-43F4-BC8C-896A5493DEAE}" destId="{5CC002BB-B874-43AA-A097-B53DCDC1512D}" srcOrd="1" destOrd="0" presId="urn:microsoft.com/office/officeart/2005/8/layout/bProcess3"/>
    <dgm:cxn modelId="{37E33C9C-964D-4DC6-8AC6-A14E6DBB110C}" type="presParOf" srcId="{5CC002BB-B874-43AA-A097-B53DCDC1512D}" destId="{6530B43E-98A3-4DF3-A866-4E02F1DEAA1B}" srcOrd="0" destOrd="0" presId="urn:microsoft.com/office/officeart/2005/8/layout/bProcess3"/>
    <dgm:cxn modelId="{E3C53D34-13B4-4CC1-97FD-F31947CB0326}" type="presParOf" srcId="{383AC2C4-E417-43F4-BC8C-896A5493DEAE}" destId="{DE175BF0-131B-46C3-A7CE-006874B0BEC7}" srcOrd="2" destOrd="0" presId="urn:microsoft.com/office/officeart/2005/8/layout/bProcess3"/>
    <dgm:cxn modelId="{4D836A95-FA4B-4DE3-AADA-BE629DD02340}" type="presParOf" srcId="{383AC2C4-E417-43F4-BC8C-896A5493DEAE}" destId="{4BBF821B-C134-4955-B769-87EEE01FA36E}" srcOrd="3" destOrd="0" presId="urn:microsoft.com/office/officeart/2005/8/layout/bProcess3"/>
    <dgm:cxn modelId="{94190184-98C2-422D-8F74-BBE4CB14B8C4}" type="presParOf" srcId="{4BBF821B-C134-4955-B769-87EEE01FA36E}" destId="{ECC46DBD-984F-4119-8C34-6B830201DEEE}" srcOrd="0" destOrd="0" presId="urn:microsoft.com/office/officeart/2005/8/layout/bProcess3"/>
    <dgm:cxn modelId="{5FFBB54B-15E7-4F6A-B389-B5F1939910FE}" type="presParOf" srcId="{383AC2C4-E417-43F4-BC8C-896A5493DEAE}" destId="{65D3A2A5-0CF0-45C8-BACC-635E33A19B90}" srcOrd="4" destOrd="0" presId="urn:microsoft.com/office/officeart/2005/8/layout/bProcess3"/>
    <dgm:cxn modelId="{C68E11A1-62D1-4311-A6F3-E7E7EDF35E6A}" type="presParOf" srcId="{383AC2C4-E417-43F4-BC8C-896A5493DEAE}" destId="{F4C736FA-2E81-4F56-B9A6-9EE5E0111EC6}" srcOrd="5" destOrd="0" presId="urn:microsoft.com/office/officeart/2005/8/layout/bProcess3"/>
    <dgm:cxn modelId="{448B4F97-9C10-4F2D-B55A-7AF07A20B20F}" type="presParOf" srcId="{F4C736FA-2E81-4F56-B9A6-9EE5E0111EC6}" destId="{D48F7ED9-438A-4E01-99C6-B9003D88562C}" srcOrd="0" destOrd="0" presId="urn:microsoft.com/office/officeart/2005/8/layout/bProcess3"/>
    <dgm:cxn modelId="{A95CEA71-7C43-493A-AA7A-0D4064DDF70D}" type="presParOf" srcId="{383AC2C4-E417-43F4-BC8C-896A5493DEAE}" destId="{EB9B682A-FB61-465A-9040-91442239732A}" srcOrd="6" destOrd="0" presId="urn:microsoft.com/office/officeart/2005/8/layout/bProcess3"/>
    <dgm:cxn modelId="{7566CD57-5B7D-4B17-9EA0-4D87FCA066B0}" type="presParOf" srcId="{383AC2C4-E417-43F4-BC8C-896A5493DEAE}" destId="{FFEBA407-7D8A-4488-8095-02FBD65E1972}" srcOrd="7" destOrd="0" presId="urn:microsoft.com/office/officeart/2005/8/layout/bProcess3"/>
    <dgm:cxn modelId="{0B83FD6C-5DAB-4C76-BD29-A0DECF62BD07}" type="presParOf" srcId="{FFEBA407-7D8A-4488-8095-02FBD65E1972}" destId="{605714FC-3D18-4BCE-824D-E5733B5EB505}" srcOrd="0" destOrd="0" presId="urn:microsoft.com/office/officeart/2005/8/layout/bProcess3"/>
    <dgm:cxn modelId="{A0F398D0-23D7-45E0-BFAD-2EF8ED4FDD8D}" type="presParOf" srcId="{383AC2C4-E417-43F4-BC8C-896A5493DEAE}" destId="{BD1B6619-5EC4-4E01-850D-83115DCE1658}"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5EB6B4C-0E22-4177-9E1A-09C2F5572CB8}" type="doc">
      <dgm:prSet loTypeId="urn:microsoft.com/office/officeart/2005/8/layout/pyramid1" loCatId="pyramid" qsTypeId="urn:microsoft.com/office/officeart/2005/8/quickstyle/simple4" qsCatId="simple" csTypeId="urn:microsoft.com/office/officeart/2005/8/colors/colorful2" csCatId="colorful" phldr="1"/>
      <dgm:spPr/>
    </dgm:pt>
    <dgm:pt modelId="{8D6BE66A-C5B7-4139-BF82-4C4283119118}">
      <dgm:prSet phldrT="[Text]"/>
      <dgm:spPr/>
      <dgm:t>
        <a:bodyPr/>
        <a:lstStyle/>
        <a:p>
          <a:r>
            <a:rPr lang="en-GB" dirty="0" smtClean="0">
              <a:solidFill>
                <a:schemeClr val="accent2">
                  <a:lumMod val="60000"/>
                  <a:lumOff val="40000"/>
                </a:schemeClr>
              </a:solidFill>
            </a:rPr>
            <a:t>Results</a:t>
          </a:r>
          <a:endParaRPr lang="en-GB" dirty="0">
            <a:solidFill>
              <a:schemeClr val="accent2">
                <a:lumMod val="60000"/>
                <a:lumOff val="40000"/>
              </a:schemeClr>
            </a:solidFill>
          </a:endParaRPr>
        </a:p>
      </dgm:t>
    </dgm:pt>
    <dgm:pt modelId="{1959225F-9E30-4721-BEA3-43CC71282A37}" type="parTrans" cxnId="{6AF73FB6-1D47-403E-801A-F91DA054A070}">
      <dgm:prSet/>
      <dgm:spPr/>
      <dgm:t>
        <a:bodyPr/>
        <a:lstStyle/>
        <a:p>
          <a:endParaRPr lang="en-GB"/>
        </a:p>
      </dgm:t>
    </dgm:pt>
    <dgm:pt modelId="{CDB6F907-870E-4127-B320-C5D209B41A97}" type="sibTrans" cxnId="{6AF73FB6-1D47-403E-801A-F91DA054A070}">
      <dgm:prSet/>
      <dgm:spPr/>
      <dgm:t>
        <a:bodyPr/>
        <a:lstStyle/>
        <a:p>
          <a:endParaRPr lang="en-GB"/>
        </a:p>
      </dgm:t>
    </dgm:pt>
    <dgm:pt modelId="{5D1ACB87-ADD4-49E6-A12D-057AE70C35D5}">
      <dgm:prSet phldrT="[Text]"/>
      <dgm:spPr/>
      <dgm:t>
        <a:bodyPr/>
        <a:lstStyle/>
        <a:p>
          <a:r>
            <a:rPr lang="en-GB" dirty="0" smtClean="0"/>
            <a:t>Behaviour</a:t>
          </a:r>
          <a:endParaRPr lang="en-GB" dirty="0"/>
        </a:p>
      </dgm:t>
    </dgm:pt>
    <dgm:pt modelId="{9D70FFA4-048C-41B6-BB92-3ECB051A5491}" type="parTrans" cxnId="{5E5AA83A-A21D-454B-99D4-D190B370BB07}">
      <dgm:prSet/>
      <dgm:spPr/>
      <dgm:t>
        <a:bodyPr/>
        <a:lstStyle/>
        <a:p>
          <a:endParaRPr lang="en-GB"/>
        </a:p>
      </dgm:t>
    </dgm:pt>
    <dgm:pt modelId="{CB51710F-C070-4B7F-B79D-BA99838487B5}" type="sibTrans" cxnId="{5E5AA83A-A21D-454B-99D4-D190B370BB07}">
      <dgm:prSet/>
      <dgm:spPr/>
      <dgm:t>
        <a:bodyPr/>
        <a:lstStyle/>
        <a:p>
          <a:endParaRPr lang="en-GB"/>
        </a:p>
      </dgm:t>
    </dgm:pt>
    <dgm:pt modelId="{F924EF40-CBC4-443B-9C2E-0A21FA4E5E11}">
      <dgm:prSet phldrT="[Text]"/>
      <dgm:spPr/>
      <dgm:t>
        <a:bodyPr/>
        <a:lstStyle/>
        <a:p>
          <a:r>
            <a:rPr lang="en-GB" dirty="0" smtClean="0"/>
            <a:t>Learning</a:t>
          </a:r>
          <a:endParaRPr lang="en-GB" dirty="0"/>
        </a:p>
      </dgm:t>
    </dgm:pt>
    <dgm:pt modelId="{11807375-3D38-4E54-A1F0-DE5FB8448AEC}" type="parTrans" cxnId="{95181074-A96A-4B01-B11C-D1D6AA9F0B2B}">
      <dgm:prSet/>
      <dgm:spPr/>
      <dgm:t>
        <a:bodyPr/>
        <a:lstStyle/>
        <a:p>
          <a:endParaRPr lang="en-GB"/>
        </a:p>
      </dgm:t>
    </dgm:pt>
    <dgm:pt modelId="{842DA1ED-FA44-4712-B5F7-EB88FE1DD4C7}" type="sibTrans" cxnId="{95181074-A96A-4B01-B11C-D1D6AA9F0B2B}">
      <dgm:prSet/>
      <dgm:spPr/>
      <dgm:t>
        <a:bodyPr/>
        <a:lstStyle/>
        <a:p>
          <a:endParaRPr lang="en-GB"/>
        </a:p>
      </dgm:t>
    </dgm:pt>
    <dgm:pt modelId="{DEDDE3B7-5CDB-429F-95D7-173F6640F509}">
      <dgm:prSet phldrT="[Text]"/>
      <dgm:spPr/>
      <dgm:t>
        <a:bodyPr/>
        <a:lstStyle/>
        <a:p>
          <a:r>
            <a:rPr lang="en-GB" dirty="0" smtClean="0"/>
            <a:t>Reaction</a:t>
          </a:r>
          <a:endParaRPr lang="en-GB" dirty="0"/>
        </a:p>
      </dgm:t>
    </dgm:pt>
    <dgm:pt modelId="{06A3B500-1DA2-4A50-9547-374DFECB9C96}" type="parTrans" cxnId="{942DE324-1A79-429B-9D92-5FC98B04B793}">
      <dgm:prSet/>
      <dgm:spPr/>
      <dgm:t>
        <a:bodyPr/>
        <a:lstStyle/>
        <a:p>
          <a:endParaRPr lang="en-GB"/>
        </a:p>
      </dgm:t>
    </dgm:pt>
    <dgm:pt modelId="{7326C3E5-886C-4FB8-8BC6-5722FEAEABAC}" type="sibTrans" cxnId="{942DE324-1A79-429B-9D92-5FC98B04B793}">
      <dgm:prSet/>
      <dgm:spPr/>
      <dgm:t>
        <a:bodyPr/>
        <a:lstStyle/>
        <a:p>
          <a:endParaRPr lang="en-GB"/>
        </a:p>
      </dgm:t>
    </dgm:pt>
    <dgm:pt modelId="{24EDD70B-5B53-46FB-A6AD-FAEC0749EE01}" type="pres">
      <dgm:prSet presAssocID="{25EB6B4C-0E22-4177-9E1A-09C2F5572CB8}" presName="Name0" presStyleCnt="0">
        <dgm:presLayoutVars>
          <dgm:dir/>
          <dgm:animLvl val="lvl"/>
          <dgm:resizeHandles val="exact"/>
        </dgm:presLayoutVars>
      </dgm:prSet>
      <dgm:spPr/>
    </dgm:pt>
    <dgm:pt modelId="{981DC0EF-0896-4A43-B66B-93813C7F565C}" type="pres">
      <dgm:prSet presAssocID="{8D6BE66A-C5B7-4139-BF82-4C4283119118}" presName="Name8" presStyleCnt="0"/>
      <dgm:spPr/>
    </dgm:pt>
    <dgm:pt modelId="{1C90086C-D9F9-4F05-9676-C953E21FD031}" type="pres">
      <dgm:prSet presAssocID="{8D6BE66A-C5B7-4139-BF82-4C4283119118}" presName="level" presStyleLbl="node1" presStyleIdx="0" presStyleCnt="4">
        <dgm:presLayoutVars>
          <dgm:chMax val="1"/>
          <dgm:bulletEnabled val="1"/>
        </dgm:presLayoutVars>
      </dgm:prSet>
      <dgm:spPr/>
      <dgm:t>
        <a:bodyPr/>
        <a:lstStyle/>
        <a:p>
          <a:endParaRPr lang="en-GB"/>
        </a:p>
      </dgm:t>
    </dgm:pt>
    <dgm:pt modelId="{5BF26944-127F-434B-B324-DB944FC178A4}" type="pres">
      <dgm:prSet presAssocID="{8D6BE66A-C5B7-4139-BF82-4C4283119118}" presName="levelTx" presStyleLbl="revTx" presStyleIdx="0" presStyleCnt="0">
        <dgm:presLayoutVars>
          <dgm:chMax val="1"/>
          <dgm:bulletEnabled val="1"/>
        </dgm:presLayoutVars>
      </dgm:prSet>
      <dgm:spPr/>
      <dgm:t>
        <a:bodyPr/>
        <a:lstStyle/>
        <a:p>
          <a:endParaRPr lang="en-GB"/>
        </a:p>
      </dgm:t>
    </dgm:pt>
    <dgm:pt modelId="{4AB15F2E-082A-427E-A3D6-288F99BEB7A6}" type="pres">
      <dgm:prSet presAssocID="{5D1ACB87-ADD4-49E6-A12D-057AE70C35D5}" presName="Name8" presStyleCnt="0"/>
      <dgm:spPr/>
    </dgm:pt>
    <dgm:pt modelId="{DAE3CAEA-BC55-4640-81D8-1FF7D4EE0502}" type="pres">
      <dgm:prSet presAssocID="{5D1ACB87-ADD4-49E6-A12D-057AE70C35D5}" presName="level" presStyleLbl="node1" presStyleIdx="1" presStyleCnt="4">
        <dgm:presLayoutVars>
          <dgm:chMax val="1"/>
          <dgm:bulletEnabled val="1"/>
        </dgm:presLayoutVars>
      </dgm:prSet>
      <dgm:spPr/>
      <dgm:t>
        <a:bodyPr/>
        <a:lstStyle/>
        <a:p>
          <a:endParaRPr lang="en-GB"/>
        </a:p>
      </dgm:t>
    </dgm:pt>
    <dgm:pt modelId="{CA2E28EF-C7FA-4995-9D0A-B71395A7B3FA}" type="pres">
      <dgm:prSet presAssocID="{5D1ACB87-ADD4-49E6-A12D-057AE70C35D5}" presName="levelTx" presStyleLbl="revTx" presStyleIdx="0" presStyleCnt="0">
        <dgm:presLayoutVars>
          <dgm:chMax val="1"/>
          <dgm:bulletEnabled val="1"/>
        </dgm:presLayoutVars>
      </dgm:prSet>
      <dgm:spPr/>
      <dgm:t>
        <a:bodyPr/>
        <a:lstStyle/>
        <a:p>
          <a:endParaRPr lang="en-GB"/>
        </a:p>
      </dgm:t>
    </dgm:pt>
    <dgm:pt modelId="{721D0390-890B-47B0-8912-E42C12AE2E47}" type="pres">
      <dgm:prSet presAssocID="{F924EF40-CBC4-443B-9C2E-0A21FA4E5E11}" presName="Name8" presStyleCnt="0"/>
      <dgm:spPr/>
    </dgm:pt>
    <dgm:pt modelId="{99D4EAD4-C0D0-419F-9026-B5FA6EC41F87}" type="pres">
      <dgm:prSet presAssocID="{F924EF40-CBC4-443B-9C2E-0A21FA4E5E11}" presName="level" presStyleLbl="node1" presStyleIdx="2" presStyleCnt="4">
        <dgm:presLayoutVars>
          <dgm:chMax val="1"/>
          <dgm:bulletEnabled val="1"/>
        </dgm:presLayoutVars>
      </dgm:prSet>
      <dgm:spPr/>
      <dgm:t>
        <a:bodyPr/>
        <a:lstStyle/>
        <a:p>
          <a:endParaRPr lang="en-GB"/>
        </a:p>
      </dgm:t>
    </dgm:pt>
    <dgm:pt modelId="{449DC16E-6045-4A1F-B2AB-40FAE50371F1}" type="pres">
      <dgm:prSet presAssocID="{F924EF40-CBC4-443B-9C2E-0A21FA4E5E11}" presName="levelTx" presStyleLbl="revTx" presStyleIdx="0" presStyleCnt="0">
        <dgm:presLayoutVars>
          <dgm:chMax val="1"/>
          <dgm:bulletEnabled val="1"/>
        </dgm:presLayoutVars>
      </dgm:prSet>
      <dgm:spPr/>
      <dgm:t>
        <a:bodyPr/>
        <a:lstStyle/>
        <a:p>
          <a:endParaRPr lang="en-GB"/>
        </a:p>
      </dgm:t>
    </dgm:pt>
    <dgm:pt modelId="{4313EB9E-AC4B-46EB-883D-2FF460178C9B}" type="pres">
      <dgm:prSet presAssocID="{DEDDE3B7-5CDB-429F-95D7-173F6640F509}" presName="Name8" presStyleCnt="0"/>
      <dgm:spPr/>
    </dgm:pt>
    <dgm:pt modelId="{689972F4-51E4-4ED5-B7DA-FA2B25245633}" type="pres">
      <dgm:prSet presAssocID="{DEDDE3B7-5CDB-429F-95D7-173F6640F509}" presName="level" presStyleLbl="node1" presStyleIdx="3" presStyleCnt="4">
        <dgm:presLayoutVars>
          <dgm:chMax val="1"/>
          <dgm:bulletEnabled val="1"/>
        </dgm:presLayoutVars>
      </dgm:prSet>
      <dgm:spPr/>
      <dgm:t>
        <a:bodyPr/>
        <a:lstStyle/>
        <a:p>
          <a:endParaRPr lang="en-GB"/>
        </a:p>
      </dgm:t>
    </dgm:pt>
    <dgm:pt modelId="{641CAB4D-0CDC-4005-B6D6-029CE389A9E3}" type="pres">
      <dgm:prSet presAssocID="{DEDDE3B7-5CDB-429F-95D7-173F6640F509}" presName="levelTx" presStyleLbl="revTx" presStyleIdx="0" presStyleCnt="0">
        <dgm:presLayoutVars>
          <dgm:chMax val="1"/>
          <dgm:bulletEnabled val="1"/>
        </dgm:presLayoutVars>
      </dgm:prSet>
      <dgm:spPr/>
      <dgm:t>
        <a:bodyPr/>
        <a:lstStyle/>
        <a:p>
          <a:endParaRPr lang="en-GB"/>
        </a:p>
      </dgm:t>
    </dgm:pt>
  </dgm:ptLst>
  <dgm:cxnLst>
    <dgm:cxn modelId="{30C5F1E1-8679-469E-9A3E-072AF32B088A}" type="presOf" srcId="{25EB6B4C-0E22-4177-9E1A-09C2F5572CB8}" destId="{24EDD70B-5B53-46FB-A6AD-FAEC0749EE01}" srcOrd="0" destOrd="0" presId="urn:microsoft.com/office/officeart/2005/8/layout/pyramid1"/>
    <dgm:cxn modelId="{5E5AA83A-A21D-454B-99D4-D190B370BB07}" srcId="{25EB6B4C-0E22-4177-9E1A-09C2F5572CB8}" destId="{5D1ACB87-ADD4-49E6-A12D-057AE70C35D5}" srcOrd="1" destOrd="0" parTransId="{9D70FFA4-048C-41B6-BB92-3ECB051A5491}" sibTransId="{CB51710F-C070-4B7F-B79D-BA99838487B5}"/>
    <dgm:cxn modelId="{942DE324-1A79-429B-9D92-5FC98B04B793}" srcId="{25EB6B4C-0E22-4177-9E1A-09C2F5572CB8}" destId="{DEDDE3B7-5CDB-429F-95D7-173F6640F509}" srcOrd="3" destOrd="0" parTransId="{06A3B500-1DA2-4A50-9547-374DFECB9C96}" sibTransId="{7326C3E5-886C-4FB8-8BC6-5722FEAEABAC}"/>
    <dgm:cxn modelId="{6AF73FB6-1D47-403E-801A-F91DA054A070}" srcId="{25EB6B4C-0E22-4177-9E1A-09C2F5572CB8}" destId="{8D6BE66A-C5B7-4139-BF82-4C4283119118}" srcOrd="0" destOrd="0" parTransId="{1959225F-9E30-4721-BEA3-43CC71282A37}" sibTransId="{CDB6F907-870E-4127-B320-C5D209B41A97}"/>
    <dgm:cxn modelId="{B0DB7263-0CF3-49EF-A889-1FCFC28295C6}" type="presOf" srcId="{F924EF40-CBC4-443B-9C2E-0A21FA4E5E11}" destId="{449DC16E-6045-4A1F-B2AB-40FAE50371F1}" srcOrd="1" destOrd="0" presId="urn:microsoft.com/office/officeart/2005/8/layout/pyramid1"/>
    <dgm:cxn modelId="{15F63F35-FD52-4381-884F-56494C0C2DFA}" type="presOf" srcId="{DEDDE3B7-5CDB-429F-95D7-173F6640F509}" destId="{641CAB4D-0CDC-4005-B6D6-029CE389A9E3}" srcOrd="1" destOrd="0" presId="urn:microsoft.com/office/officeart/2005/8/layout/pyramid1"/>
    <dgm:cxn modelId="{BAFD46D5-56AD-45E9-9D6E-654DA5E6D644}" type="presOf" srcId="{8D6BE66A-C5B7-4139-BF82-4C4283119118}" destId="{1C90086C-D9F9-4F05-9676-C953E21FD031}" srcOrd="0" destOrd="0" presId="urn:microsoft.com/office/officeart/2005/8/layout/pyramid1"/>
    <dgm:cxn modelId="{8970A6CD-B3BA-4C73-AE20-146BD0FB5D25}" type="presOf" srcId="{DEDDE3B7-5CDB-429F-95D7-173F6640F509}" destId="{689972F4-51E4-4ED5-B7DA-FA2B25245633}" srcOrd="0" destOrd="0" presId="urn:microsoft.com/office/officeart/2005/8/layout/pyramid1"/>
    <dgm:cxn modelId="{95181074-A96A-4B01-B11C-D1D6AA9F0B2B}" srcId="{25EB6B4C-0E22-4177-9E1A-09C2F5572CB8}" destId="{F924EF40-CBC4-443B-9C2E-0A21FA4E5E11}" srcOrd="2" destOrd="0" parTransId="{11807375-3D38-4E54-A1F0-DE5FB8448AEC}" sibTransId="{842DA1ED-FA44-4712-B5F7-EB88FE1DD4C7}"/>
    <dgm:cxn modelId="{27591633-5BFC-4A54-B530-64777F34E445}" type="presOf" srcId="{8D6BE66A-C5B7-4139-BF82-4C4283119118}" destId="{5BF26944-127F-434B-B324-DB944FC178A4}" srcOrd="1" destOrd="0" presId="urn:microsoft.com/office/officeart/2005/8/layout/pyramid1"/>
    <dgm:cxn modelId="{02647338-E429-4FD6-B698-FC7F1C6543AB}" type="presOf" srcId="{F924EF40-CBC4-443B-9C2E-0A21FA4E5E11}" destId="{99D4EAD4-C0D0-419F-9026-B5FA6EC41F87}" srcOrd="0" destOrd="0" presId="urn:microsoft.com/office/officeart/2005/8/layout/pyramid1"/>
    <dgm:cxn modelId="{2E990732-6ADC-4C99-92FA-7CD3EE1A21EC}" type="presOf" srcId="{5D1ACB87-ADD4-49E6-A12D-057AE70C35D5}" destId="{CA2E28EF-C7FA-4995-9D0A-B71395A7B3FA}" srcOrd="1" destOrd="0" presId="urn:microsoft.com/office/officeart/2005/8/layout/pyramid1"/>
    <dgm:cxn modelId="{AB7EE85D-A17C-4ADD-AF38-351A28398549}" type="presOf" srcId="{5D1ACB87-ADD4-49E6-A12D-057AE70C35D5}" destId="{DAE3CAEA-BC55-4640-81D8-1FF7D4EE0502}" srcOrd="0" destOrd="0" presId="urn:microsoft.com/office/officeart/2005/8/layout/pyramid1"/>
    <dgm:cxn modelId="{E7802D97-C0B1-4446-BA34-D6C991C7894F}" type="presParOf" srcId="{24EDD70B-5B53-46FB-A6AD-FAEC0749EE01}" destId="{981DC0EF-0896-4A43-B66B-93813C7F565C}" srcOrd="0" destOrd="0" presId="urn:microsoft.com/office/officeart/2005/8/layout/pyramid1"/>
    <dgm:cxn modelId="{F972BB84-8689-44F5-8251-0F2EC43580F4}" type="presParOf" srcId="{981DC0EF-0896-4A43-B66B-93813C7F565C}" destId="{1C90086C-D9F9-4F05-9676-C953E21FD031}" srcOrd="0" destOrd="0" presId="urn:microsoft.com/office/officeart/2005/8/layout/pyramid1"/>
    <dgm:cxn modelId="{6A2931F0-AF8E-4A2D-B281-B9BFD9B06915}" type="presParOf" srcId="{981DC0EF-0896-4A43-B66B-93813C7F565C}" destId="{5BF26944-127F-434B-B324-DB944FC178A4}" srcOrd="1" destOrd="0" presId="urn:microsoft.com/office/officeart/2005/8/layout/pyramid1"/>
    <dgm:cxn modelId="{FD37DBBE-0878-420C-8F67-5CE43D8882AB}" type="presParOf" srcId="{24EDD70B-5B53-46FB-A6AD-FAEC0749EE01}" destId="{4AB15F2E-082A-427E-A3D6-288F99BEB7A6}" srcOrd="1" destOrd="0" presId="urn:microsoft.com/office/officeart/2005/8/layout/pyramid1"/>
    <dgm:cxn modelId="{72EBE688-2745-45CE-9A75-BEC75743B553}" type="presParOf" srcId="{4AB15F2E-082A-427E-A3D6-288F99BEB7A6}" destId="{DAE3CAEA-BC55-4640-81D8-1FF7D4EE0502}" srcOrd="0" destOrd="0" presId="urn:microsoft.com/office/officeart/2005/8/layout/pyramid1"/>
    <dgm:cxn modelId="{ABCF00AD-DB94-4DFA-AA73-FD5B0D6DD6AA}" type="presParOf" srcId="{4AB15F2E-082A-427E-A3D6-288F99BEB7A6}" destId="{CA2E28EF-C7FA-4995-9D0A-B71395A7B3FA}" srcOrd="1" destOrd="0" presId="urn:microsoft.com/office/officeart/2005/8/layout/pyramid1"/>
    <dgm:cxn modelId="{69776459-C1BD-4028-B5B9-3592A4550C44}" type="presParOf" srcId="{24EDD70B-5B53-46FB-A6AD-FAEC0749EE01}" destId="{721D0390-890B-47B0-8912-E42C12AE2E47}" srcOrd="2" destOrd="0" presId="urn:microsoft.com/office/officeart/2005/8/layout/pyramid1"/>
    <dgm:cxn modelId="{12B523F2-A306-4C0C-80CB-D434670E875A}" type="presParOf" srcId="{721D0390-890B-47B0-8912-E42C12AE2E47}" destId="{99D4EAD4-C0D0-419F-9026-B5FA6EC41F87}" srcOrd="0" destOrd="0" presId="urn:microsoft.com/office/officeart/2005/8/layout/pyramid1"/>
    <dgm:cxn modelId="{B16F8A09-3FA6-4DD8-93E2-5ADFC96B97A6}" type="presParOf" srcId="{721D0390-890B-47B0-8912-E42C12AE2E47}" destId="{449DC16E-6045-4A1F-B2AB-40FAE50371F1}" srcOrd="1" destOrd="0" presId="urn:microsoft.com/office/officeart/2005/8/layout/pyramid1"/>
    <dgm:cxn modelId="{79FB4927-73FA-403D-A19D-BECC00717283}" type="presParOf" srcId="{24EDD70B-5B53-46FB-A6AD-FAEC0749EE01}" destId="{4313EB9E-AC4B-46EB-883D-2FF460178C9B}" srcOrd="3" destOrd="0" presId="urn:microsoft.com/office/officeart/2005/8/layout/pyramid1"/>
    <dgm:cxn modelId="{DAEA324C-901E-4D10-99C6-17CFEC31329B}" type="presParOf" srcId="{4313EB9E-AC4B-46EB-883D-2FF460178C9B}" destId="{689972F4-51E4-4ED5-B7DA-FA2B25245633}" srcOrd="0" destOrd="0" presId="urn:microsoft.com/office/officeart/2005/8/layout/pyramid1"/>
    <dgm:cxn modelId="{6CA9E4DD-A31D-415D-8224-C1670BF9DF09}" type="presParOf" srcId="{4313EB9E-AC4B-46EB-883D-2FF460178C9B}" destId="{641CAB4D-0CDC-4005-B6D6-029CE389A9E3}"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372A173-21C5-4680-8BD5-D9A7537A9C1D}"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US"/>
        </a:p>
      </dgm:t>
    </dgm:pt>
    <dgm:pt modelId="{496F8FED-3196-41B3-863B-DD7B7FF31962}">
      <dgm:prSet phldrT="[Text]"/>
      <dgm:spPr/>
      <dgm:t>
        <a:bodyPr/>
        <a:lstStyle/>
        <a:p>
          <a:r>
            <a:rPr lang="en-GB" dirty="0" smtClean="0">
              <a:latin typeface="+mj-lt"/>
            </a:rPr>
            <a:t>What is school-based career guidance?</a:t>
          </a:r>
          <a:endParaRPr lang="en-US" dirty="0">
            <a:latin typeface="+mj-lt"/>
          </a:endParaRPr>
        </a:p>
      </dgm:t>
    </dgm:pt>
    <dgm:pt modelId="{D29EEF0A-A7BD-49D2-8054-A589CBE8DC66}" type="parTrans" cxnId="{F6527BF7-64F1-4820-86FE-C7AD1B1DBA76}">
      <dgm:prSet/>
      <dgm:spPr/>
      <dgm:t>
        <a:bodyPr/>
        <a:lstStyle/>
        <a:p>
          <a:endParaRPr lang="en-US">
            <a:latin typeface="+mj-lt"/>
          </a:endParaRPr>
        </a:p>
      </dgm:t>
    </dgm:pt>
    <dgm:pt modelId="{40754226-9AC9-468E-8B53-C74C1B93E0E1}" type="sibTrans" cxnId="{F6527BF7-64F1-4820-86FE-C7AD1B1DBA76}">
      <dgm:prSet/>
      <dgm:spPr/>
      <dgm:t>
        <a:bodyPr/>
        <a:lstStyle/>
        <a:p>
          <a:endParaRPr lang="en-US">
            <a:latin typeface="+mj-lt"/>
          </a:endParaRPr>
        </a:p>
      </dgm:t>
    </dgm:pt>
    <dgm:pt modelId="{20FA725E-758E-46ED-9EBE-AB1B06F094CE}">
      <dgm:prSet phldrT="[Text]"/>
      <dgm:spPr/>
      <dgm:t>
        <a:bodyPr/>
        <a:lstStyle/>
        <a:p>
          <a:r>
            <a:rPr lang="en-GB" dirty="0" smtClean="0">
              <a:latin typeface="+mj-lt"/>
            </a:rPr>
            <a:t>What does it look like when it is done well?</a:t>
          </a:r>
          <a:endParaRPr lang="en-US" dirty="0">
            <a:latin typeface="+mj-lt"/>
          </a:endParaRPr>
        </a:p>
      </dgm:t>
    </dgm:pt>
    <dgm:pt modelId="{5C1C449E-D96F-459C-8F7A-3770FF538F36}" type="parTrans" cxnId="{A59A96C1-1B80-43B4-A12D-88A68DA69656}">
      <dgm:prSet/>
      <dgm:spPr/>
      <dgm:t>
        <a:bodyPr/>
        <a:lstStyle/>
        <a:p>
          <a:endParaRPr lang="en-US">
            <a:latin typeface="+mj-lt"/>
          </a:endParaRPr>
        </a:p>
      </dgm:t>
    </dgm:pt>
    <dgm:pt modelId="{9C8D4C52-C7ED-4EEE-B147-06A0DCEF89CB}" type="sibTrans" cxnId="{A59A96C1-1B80-43B4-A12D-88A68DA69656}">
      <dgm:prSet/>
      <dgm:spPr/>
      <dgm:t>
        <a:bodyPr/>
        <a:lstStyle/>
        <a:p>
          <a:endParaRPr lang="en-US">
            <a:latin typeface="+mj-lt"/>
          </a:endParaRPr>
        </a:p>
      </dgm:t>
    </dgm:pt>
    <dgm:pt modelId="{07768F1D-9E6B-48CD-8B87-DAC322170C65}">
      <dgm:prSet phldrT="[Text]"/>
      <dgm:spPr>
        <a:solidFill>
          <a:srgbClr val="FF0000"/>
        </a:solidFill>
      </dgm:spPr>
      <dgm:t>
        <a:bodyPr/>
        <a:lstStyle/>
        <a:p>
          <a:r>
            <a:rPr lang="en-GB" dirty="0" smtClean="0">
              <a:latin typeface="+mj-lt"/>
            </a:rPr>
            <a:t>The key players</a:t>
          </a:r>
          <a:endParaRPr lang="en-US" dirty="0">
            <a:latin typeface="+mj-lt"/>
          </a:endParaRPr>
        </a:p>
      </dgm:t>
    </dgm:pt>
    <dgm:pt modelId="{0C4DBDCC-5852-4CB7-BA37-0DEC85826487}" type="parTrans" cxnId="{2991E856-2709-40C3-A6E8-5B7F5F0B8827}">
      <dgm:prSet/>
      <dgm:spPr/>
      <dgm:t>
        <a:bodyPr/>
        <a:lstStyle/>
        <a:p>
          <a:endParaRPr lang="en-US">
            <a:latin typeface="+mj-lt"/>
          </a:endParaRPr>
        </a:p>
      </dgm:t>
    </dgm:pt>
    <dgm:pt modelId="{021EAAB9-1F70-4462-8ABB-95390269A8E3}" type="sibTrans" cxnId="{2991E856-2709-40C3-A6E8-5B7F5F0B8827}">
      <dgm:prSet/>
      <dgm:spPr/>
      <dgm:t>
        <a:bodyPr/>
        <a:lstStyle/>
        <a:p>
          <a:endParaRPr lang="en-US">
            <a:latin typeface="+mj-lt"/>
          </a:endParaRPr>
        </a:p>
      </dgm:t>
    </dgm:pt>
    <dgm:pt modelId="{D266615D-703D-494B-A757-3D636A393F50}">
      <dgm:prSet phldrT="[Text]"/>
      <dgm:spPr>
        <a:solidFill>
          <a:schemeClr val="accent1"/>
        </a:solidFill>
      </dgm:spPr>
      <dgm:t>
        <a:bodyPr/>
        <a:lstStyle/>
        <a:p>
          <a:r>
            <a:rPr lang="en-GB" dirty="0" smtClean="0">
              <a:latin typeface="+mj-lt"/>
            </a:rPr>
            <a:t>Recent history</a:t>
          </a:r>
          <a:endParaRPr lang="en-US" dirty="0">
            <a:latin typeface="+mj-lt"/>
          </a:endParaRPr>
        </a:p>
      </dgm:t>
    </dgm:pt>
    <dgm:pt modelId="{110C9BA9-5F22-48D7-8071-7538F3144E9C}" type="parTrans" cxnId="{56924430-F8AB-405C-84C5-6EC01F6992EF}">
      <dgm:prSet/>
      <dgm:spPr/>
      <dgm:t>
        <a:bodyPr/>
        <a:lstStyle/>
        <a:p>
          <a:endParaRPr lang="en-US">
            <a:latin typeface="+mj-lt"/>
          </a:endParaRPr>
        </a:p>
      </dgm:t>
    </dgm:pt>
    <dgm:pt modelId="{E0E65004-861B-4046-80B2-1B6512CD9EA4}" type="sibTrans" cxnId="{56924430-F8AB-405C-84C5-6EC01F6992EF}">
      <dgm:prSet/>
      <dgm:spPr/>
      <dgm:t>
        <a:bodyPr/>
        <a:lstStyle/>
        <a:p>
          <a:endParaRPr lang="en-US">
            <a:latin typeface="+mj-lt"/>
          </a:endParaRPr>
        </a:p>
      </dgm:t>
    </dgm:pt>
    <dgm:pt modelId="{3F572BD4-3763-49F5-B1FB-764AC79C8289}">
      <dgm:prSet phldrT="[Text]"/>
      <dgm:spPr/>
      <dgm:t>
        <a:bodyPr/>
        <a:lstStyle/>
        <a:p>
          <a:r>
            <a:rPr lang="en-GB" dirty="0" smtClean="0">
              <a:latin typeface="+mj-lt"/>
            </a:rPr>
            <a:t>Does it work?</a:t>
          </a:r>
          <a:endParaRPr lang="en-US" dirty="0">
            <a:latin typeface="+mj-lt"/>
          </a:endParaRPr>
        </a:p>
      </dgm:t>
    </dgm:pt>
    <dgm:pt modelId="{78D2FC5C-69B3-4A72-8ABA-9AB69C20EEA7}" type="parTrans" cxnId="{978B07D5-78DD-4A45-AA71-754E03E78766}">
      <dgm:prSet/>
      <dgm:spPr/>
      <dgm:t>
        <a:bodyPr/>
        <a:lstStyle/>
        <a:p>
          <a:endParaRPr lang="en-US">
            <a:latin typeface="+mj-lt"/>
          </a:endParaRPr>
        </a:p>
      </dgm:t>
    </dgm:pt>
    <dgm:pt modelId="{2BC508B0-7032-4A6B-A35A-1AE7E6964478}" type="sibTrans" cxnId="{978B07D5-78DD-4A45-AA71-754E03E78766}">
      <dgm:prSet/>
      <dgm:spPr/>
      <dgm:t>
        <a:bodyPr/>
        <a:lstStyle/>
        <a:p>
          <a:endParaRPr lang="en-US">
            <a:latin typeface="+mj-lt"/>
          </a:endParaRPr>
        </a:p>
      </dgm:t>
    </dgm:pt>
    <dgm:pt modelId="{383AC2C4-E417-43F4-BC8C-896A5493DEAE}" type="pres">
      <dgm:prSet presAssocID="{A372A173-21C5-4680-8BD5-D9A7537A9C1D}" presName="Name0" presStyleCnt="0">
        <dgm:presLayoutVars>
          <dgm:dir/>
          <dgm:resizeHandles val="exact"/>
        </dgm:presLayoutVars>
      </dgm:prSet>
      <dgm:spPr/>
      <dgm:t>
        <a:bodyPr/>
        <a:lstStyle/>
        <a:p>
          <a:endParaRPr lang="en-US"/>
        </a:p>
      </dgm:t>
    </dgm:pt>
    <dgm:pt modelId="{FB4654F6-A462-4F82-BCB0-0F32646C11F1}" type="pres">
      <dgm:prSet presAssocID="{D266615D-703D-494B-A757-3D636A393F50}" presName="node" presStyleLbl="node1" presStyleIdx="0" presStyleCnt="5">
        <dgm:presLayoutVars>
          <dgm:bulletEnabled val="1"/>
        </dgm:presLayoutVars>
      </dgm:prSet>
      <dgm:spPr/>
      <dgm:t>
        <a:bodyPr/>
        <a:lstStyle/>
        <a:p>
          <a:endParaRPr lang="en-US"/>
        </a:p>
      </dgm:t>
    </dgm:pt>
    <dgm:pt modelId="{5CC002BB-B874-43AA-A097-B53DCDC1512D}" type="pres">
      <dgm:prSet presAssocID="{E0E65004-861B-4046-80B2-1B6512CD9EA4}" presName="sibTrans" presStyleLbl="sibTrans1D1" presStyleIdx="0" presStyleCnt="4"/>
      <dgm:spPr/>
      <dgm:t>
        <a:bodyPr/>
        <a:lstStyle/>
        <a:p>
          <a:endParaRPr lang="en-US"/>
        </a:p>
      </dgm:t>
    </dgm:pt>
    <dgm:pt modelId="{6530B43E-98A3-4DF3-A866-4E02F1DEAA1B}" type="pres">
      <dgm:prSet presAssocID="{E0E65004-861B-4046-80B2-1B6512CD9EA4}" presName="connectorText" presStyleLbl="sibTrans1D1" presStyleIdx="0" presStyleCnt="4"/>
      <dgm:spPr/>
      <dgm:t>
        <a:bodyPr/>
        <a:lstStyle/>
        <a:p>
          <a:endParaRPr lang="en-US"/>
        </a:p>
      </dgm:t>
    </dgm:pt>
    <dgm:pt modelId="{DE175BF0-131B-46C3-A7CE-006874B0BEC7}" type="pres">
      <dgm:prSet presAssocID="{496F8FED-3196-41B3-863B-DD7B7FF31962}" presName="node" presStyleLbl="node1" presStyleIdx="1" presStyleCnt="5">
        <dgm:presLayoutVars>
          <dgm:bulletEnabled val="1"/>
        </dgm:presLayoutVars>
      </dgm:prSet>
      <dgm:spPr/>
      <dgm:t>
        <a:bodyPr/>
        <a:lstStyle/>
        <a:p>
          <a:endParaRPr lang="en-US"/>
        </a:p>
      </dgm:t>
    </dgm:pt>
    <dgm:pt modelId="{4BBF821B-C134-4955-B769-87EEE01FA36E}" type="pres">
      <dgm:prSet presAssocID="{40754226-9AC9-468E-8B53-C74C1B93E0E1}" presName="sibTrans" presStyleLbl="sibTrans1D1" presStyleIdx="1" presStyleCnt="4"/>
      <dgm:spPr/>
      <dgm:t>
        <a:bodyPr/>
        <a:lstStyle/>
        <a:p>
          <a:endParaRPr lang="en-US"/>
        </a:p>
      </dgm:t>
    </dgm:pt>
    <dgm:pt modelId="{ECC46DBD-984F-4119-8C34-6B830201DEEE}" type="pres">
      <dgm:prSet presAssocID="{40754226-9AC9-468E-8B53-C74C1B93E0E1}" presName="connectorText" presStyleLbl="sibTrans1D1" presStyleIdx="1" presStyleCnt="4"/>
      <dgm:spPr/>
      <dgm:t>
        <a:bodyPr/>
        <a:lstStyle/>
        <a:p>
          <a:endParaRPr lang="en-US"/>
        </a:p>
      </dgm:t>
    </dgm:pt>
    <dgm:pt modelId="{65D3A2A5-0CF0-45C8-BACC-635E33A19B90}" type="pres">
      <dgm:prSet presAssocID="{3F572BD4-3763-49F5-B1FB-764AC79C8289}" presName="node" presStyleLbl="node1" presStyleIdx="2" presStyleCnt="5">
        <dgm:presLayoutVars>
          <dgm:bulletEnabled val="1"/>
        </dgm:presLayoutVars>
      </dgm:prSet>
      <dgm:spPr/>
      <dgm:t>
        <a:bodyPr/>
        <a:lstStyle/>
        <a:p>
          <a:endParaRPr lang="en-US"/>
        </a:p>
      </dgm:t>
    </dgm:pt>
    <dgm:pt modelId="{F4C736FA-2E81-4F56-B9A6-9EE5E0111EC6}" type="pres">
      <dgm:prSet presAssocID="{2BC508B0-7032-4A6B-A35A-1AE7E6964478}" presName="sibTrans" presStyleLbl="sibTrans1D1" presStyleIdx="2" presStyleCnt="4"/>
      <dgm:spPr/>
      <dgm:t>
        <a:bodyPr/>
        <a:lstStyle/>
        <a:p>
          <a:endParaRPr lang="en-US"/>
        </a:p>
      </dgm:t>
    </dgm:pt>
    <dgm:pt modelId="{D48F7ED9-438A-4E01-99C6-B9003D88562C}" type="pres">
      <dgm:prSet presAssocID="{2BC508B0-7032-4A6B-A35A-1AE7E6964478}" presName="connectorText" presStyleLbl="sibTrans1D1" presStyleIdx="2" presStyleCnt="4"/>
      <dgm:spPr/>
      <dgm:t>
        <a:bodyPr/>
        <a:lstStyle/>
        <a:p>
          <a:endParaRPr lang="en-US"/>
        </a:p>
      </dgm:t>
    </dgm:pt>
    <dgm:pt modelId="{EB9B682A-FB61-465A-9040-91442239732A}" type="pres">
      <dgm:prSet presAssocID="{07768F1D-9E6B-48CD-8B87-DAC322170C65}" presName="node" presStyleLbl="node1" presStyleIdx="3" presStyleCnt="5">
        <dgm:presLayoutVars>
          <dgm:bulletEnabled val="1"/>
        </dgm:presLayoutVars>
      </dgm:prSet>
      <dgm:spPr/>
      <dgm:t>
        <a:bodyPr/>
        <a:lstStyle/>
        <a:p>
          <a:endParaRPr lang="en-US"/>
        </a:p>
      </dgm:t>
    </dgm:pt>
    <dgm:pt modelId="{FFEBA407-7D8A-4488-8095-02FBD65E1972}" type="pres">
      <dgm:prSet presAssocID="{021EAAB9-1F70-4462-8ABB-95390269A8E3}" presName="sibTrans" presStyleLbl="sibTrans1D1" presStyleIdx="3" presStyleCnt="4"/>
      <dgm:spPr/>
      <dgm:t>
        <a:bodyPr/>
        <a:lstStyle/>
        <a:p>
          <a:endParaRPr lang="en-US"/>
        </a:p>
      </dgm:t>
    </dgm:pt>
    <dgm:pt modelId="{605714FC-3D18-4BCE-824D-E5733B5EB505}" type="pres">
      <dgm:prSet presAssocID="{021EAAB9-1F70-4462-8ABB-95390269A8E3}" presName="connectorText" presStyleLbl="sibTrans1D1" presStyleIdx="3" presStyleCnt="4"/>
      <dgm:spPr/>
      <dgm:t>
        <a:bodyPr/>
        <a:lstStyle/>
        <a:p>
          <a:endParaRPr lang="en-US"/>
        </a:p>
      </dgm:t>
    </dgm:pt>
    <dgm:pt modelId="{BD1B6619-5EC4-4E01-850D-83115DCE1658}" type="pres">
      <dgm:prSet presAssocID="{20FA725E-758E-46ED-9EBE-AB1B06F094CE}" presName="node" presStyleLbl="node1" presStyleIdx="4" presStyleCnt="5">
        <dgm:presLayoutVars>
          <dgm:bulletEnabled val="1"/>
        </dgm:presLayoutVars>
      </dgm:prSet>
      <dgm:spPr/>
      <dgm:t>
        <a:bodyPr/>
        <a:lstStyle/>
        <a:p>
          <a:endParaRPr lang="en-US"/>
        </a:p>
      </dgm:t>
    </dgm:pt>
  </dgm:ptLst>
  <dgm:cxnLst>
    <dgm:cxn modelId="{A59A96C1-1B80-43B4-A12D-88A68DA69656}" srcId="{A372A173-21C5-4680-8BD5-D9A7537A9C1D}" destId="{20FA725E-758E-46ED-9EBE-AB1B06F094CE}" srcOrd="4" destOrd="0" parTransId="{5C1C449E-D96F-459C-8F7A-3770FF538F36}" sibTransId="{9C8D4C52-C7ED-4EEE-B147-06A0DCEF89CB}"/>
    <dgm:cxn modelId="{035FE7E9-1B56-4054-9BE7-A546F61E6F25}" type="presOf" srcId="{2BC508B0-7032-4A6B-A35A-1AE7E6964478}" destId="{F4C736FA-2E81-4F56-B9A6-9EE5E0111EC6}" srcOrd="0" destOrd="0" presId="urn:microsoft.com/office/officeart/2005/8/layout/bProcess3"/>
    <dgm:cxn modelId="{C30138AF-AAC1-4FAB-A5F5-D34CB860D8C6}" type="presOf" srcId="{A372A173-21C5-4680-8BD5-D9A7537A9C1D}" destId="{383AC2C4-E417-43F4-BC8C-896A5493DEAE}" srcOrd="0" destOrd="0" presId="urn:microsoft.com/office/officeart/2005/8/layout/bProcess3"/>
    <dgm:cxn modelId="{C3D8AE5F-9BB7-40CD-8D09-5EF897434D9A}" type="presOf" srcId="{40754226-9AC9-468E-8B53-C74C1B93E0E1}" destId="{ECC46DBD-984F-4119-8C34-6B830201DEEE}" srcOrd="1" destOrd="0" presId="urn:microsoft.com/office/officeart/2005/8/layout/bProcess3"/>
    <dgm:cxn modelId="{AADDB160-DEFC-4464-B60B-B9DAAD9C5924}" type="presOf" srcId="{D266615D-703D-494B-A757-3D636A393F50}" destId="{FB4654F6-A462-4F82-BCB0-0F32646C11F1}" srcOrd="0" destOrd="0" presId="urn:microsoft.com/office/officeart/2005/8/layout/bProcess3"/>
    <dgm:cxn modelId="{0C1BC08B-B5F4-4832-B277-863DC5B68EED}" type="presOf" srcId="{40754226-9AC9-468E-8B53-C74C1B93E0E1}" destId="{4BBF821B-C134-4955-B769-87EEE01FA36E}" srcOrd="0" destOrd="0" presId="urn:microsoft.com/office/officeart/2005/8/layout/bProcess3"/>
    <dgm:cxn modelId="{978B07D5-78DD-4A45-AA71-754E03E78766}" srcId="{A372A173-21C5-4680-8BD5-D9A7537A9C1D}" destId="{3F572BD4-3763-49F5-B1FB-764AC79C8289}" srcOrd="2" destOrd="0" parTransId="{78D2FC5C-69B3-4A72-8ABA-9AB69C20EEA7}" sibTransId="{2BC508B0-7032-4A6B-A35A-1AE7E6964478}"/>
    <dgm:cxn modelId="{0BA7A620-3F35-44F1-A1AD-BBF22EE08A17}" type="presOf" srcId="{3F572BD4-3763-49F5-B1FB-764AC79C8289}" destId="{65D3A2A5-0CF0-45C8-BACC-635E33A19B90}" srcOrd="0" destOrd="0" presId="urn:microsoft.com/office/officeart/2005/8/layout/bProcess3"/>
    <dgm:cxn modelId="{F6527BF7-64F1-4820-86FE-C7AD1B1DBA76}" srcId="{A372A173-21C5-4680-8BD5-D9A7537A9C1D}" destId="{496F8FED-3196-41B3-863B-DD7B7FF31962}" srcOrd="1" destOrd="0" parTransId="{D29EEF0A-A7BD-49D2-8054-A589CBE8DC66}" sibTransId="{40754226-9AC9-468E-8B53-C74C1B93E0E1}"/>
    <dgm:cxn modelId="{23BC3588-54D4-4714-85F9-97B106BED1B3}" type="presOf" srcId="{2BC508B0-7032-4A6B-A35A-1AE7E6964478}" destId="{D48F7ED9-438A-4E01-99C6-B9003D88562C}" srcOrd="1" destOrd="0" presId="urn:microsoft.com/office/officeart/2005/8/layout/bProcess3"/>
    <dgm:cxn modelId="{CCB2E96D-3F61-4E3B-816D-A8A75CB5F8A9}" type="presOf" srcId="{021EAAB9-1F70-4462-8ABB-95390269A8E3}" destId="{605714FC-3D18-4BCE-824D-E5733B5EB505}" srcOrd="1" destOrd="0" presId="urn:microsoft.com/office/officeart/2005/8/layout/bProcess3"/>
    <dgm:cxn modelId="{56924430-F8AB-405C-84C5-6EC01F6992EF}" srcId="{A372A173-21C5-4680-8BD5-D9A7537A9C1D}" destId="{D266615D-703D-494B-A757-3D636A393F50}" srcOrd="0" destOrd="0" parTransId="{110C9BA9-5F22-48D7-8071-7538F3144E9C}" sibTransId="{E0E65004-861B-4046-80B2-1B6512CD9EA4}"/>
    <dgm:cxn modelId="{50E28828-5536-458D-A69D-624A25DFF739}" type="presOf" srcId="{E0E65004-861B-4046-80B2-1B6512CD9EA4}" destId="{5CC002BB-B874-43AA-A097-B53DCDC1512D}" srcOrd="0" destOrd="0" presId="urn:microsoft.com/office/officeart/2005/8/layout/bProcess3"/>
    <dgm:cxn modelId="{DCD78A1F-A442-4863-A04A-B8F74D8F904F}" type="presOf" srcId="{07768F1D-9E6B-48CD-8B87-DAC322170C65}" destId="{EB9B682A-FB61-465A-9040-91442239732A}" srcOrd="0" destOrd="0" presId="urn:microsoft.com/office/officeart/2005/8/layout/bProcess3"/>
    <dgm:cxn modelId="{434F8047-9F9A-4303-B05C-CD90033DC667}" type="presOf" srcId="{496F8FED-3196-41B3-863B-DD7B7FF31962}" destId="{DE175BF0-131B-46C3-A7CE-006874B0BEC7}" srcOrd="0" destOrd="0" presId="urn:microsoft.com/office/officeart/2005/8/layout/bProcess3"/>
    <dgm:cxn modelId="{2991E856-2709-40C3-A6E8-5B7F5F0B8827}" srcId="{A372A173-21C5-4680-8BD5-D9A7537A9C1D}" destId="{07768F1D-9E6B-48CD-8B87-DAC322170C65}" srcOrd="3" destOrd="0" parTransId="{0C4DBDCC-5852-4CB7-BA37-0DEC85826487}" sibTransId="{021EAAB9-1F70-4462-8ABB-95390269A8E3}"/>
    <dgm:cxn modelId="{7A8FB3FF-F22A-4DCB-81E4-31642E96CC7C}" type="presOf" srcId="{20FA725E-758E-46ED-9EBE-AB1B06F094CE}" destId="{BD1B6619-5EC4-4E01-850D-83115DCE1658}" srcOrd="0" destOrd="0" presId="urn:microsoft.com/office/officeart/2005/8/layout/bProcess3"/>
    <dgm:cxn modelId="{50962549-3BE9-478E-AE52-079EF3DCD1C1}" type="presOf" srcId="{E0E65004-861B-4046-80B2-1B6512CD9EA4}" destId="{6530B43E-98A3-4DF3-A866-4E02F1DEAA1B}" srcOrd="1" destOrd="0" presId="urn:microsoft.com/office/officeart/2005/8/layout/bProcess3"/>
    <dgm:cxn modelId="{77C581F5-F311-4726-B9CD-F8A2B10E5C51}" type="presOf" srcId="{021EAAB9-1F70-4462-8ABB-95390269A8E3}" destId="{FFEBA407-7D8A-4488-8095-02FBD65E1972}" srcOrd="0" destOrd="0" presId="urn:microsoft.com/office/officeart/2005/8/layout/bProcess3"/>
    <dgm:cxn modelId="{0829765C-D13D-4D30-9805-73D097161A9E}" type="presParOf" srcId="{383AC2C4-E417-43F4-BC8C-896A5493DEAE}" destId="{FB4654F6-A462-4F82-BCB0-0F32646C11F1}" srcOrd="0" destOrd="0" presId="urn:microsoft.com/office/officeart/2005/8/layout/bProcess3"/>
    <dgm:cxn modelId="{63B62F65-82F6-4564-B5EF-AE970EBF4638}" type="presParOf" srcId="{383AC2C4-E417-43F4-BC8C-896A5493DEAE}" destId="{5CC002BB-B874-43AA-A097-B53DCDC1512D}" srcOrd="1" destOrd="0" presId="urn:microsoft.com/office/officeart/2005/8/layout/bProcess3"/>
    <dgm:cxn modelId="{A92B8347-4A12-4BAF-8EF8-1CC767EB76E8}" type="presParOf" srcId="{5CC002BB-B874-43AA-A097-B53DCDC1512D}" destId="{6530B43E-98A3-4DF3-A866-4E02F1DEAA1B}" srcOrd="0" destOrd="0" presId="urn:microsoft.com/office/officeart/2005/8/layout/bProcess3"/>
    <dgm:cxn modelId="{8D409527-D00E-470C-BF39-0E1142D81171}" type="presParOf" srcId="{383AC2C4-E417-43F4-BC8C-896A5493DEAE}" destId="{DE175BF0-131B-46C3-A7CE-006874B0BEC7}" srcOrd="2" destOrd="0" presId="urn:microsoft.com/office/officeart/2005/8/layout/bProcess3"/>
    <dgm:cxn modelId="{524E956B-6615-4833-BC4F-39A1666F3AB6}" type="presParOf" srcId="{383AC2C4-E417-43F4-BC8C-896A5493DEAE}" destId="{4BBF821B-C134-4955-B769-87EEE01FA36E}" srcOrd="3" destOrd="0" presId="urn:microsoft.com/office/officeart/2005/8/layout/bProcess3"/>
    <dgm:cxn modelId="{A116B4D2-0E4D-44BE-A037-9FF550FF2F50}" type="presParOf" srcId="{4BBF821B-C134-4955-B769-87EEE01FA36E}" destId="{ECC46DBD-984F-4119-8C34-6B830201DEEE}" srcOrd="0" destOrd="0" presId="urn:microsoft.com/office/officeart/2005/8/layout/bProcess3"/>
    <dgm:cxn modelId="{B2784BEB-27B0-44BF-8555-E5A5F23802E0}" type="presParOf" srcId="{383AC2C4-E417-43F4-BC8C-896A5493DEAE}" destId="{65D3A2A5-0CF0-45C8-BACC-635E33A19B90}" srcOrd="4" destOrd="0" presId="urn:microsoft.com/office/officeart/2005/8/layout/bProcess3"/>
    <dgm:cxn modelId="{D2C3F7D5-2F24-4613-995F-A006BD3C6212}" type="presParOf" srcId="{383AC2C4-E417-43F4-BC8C-896A5493DEAE}" destId="{F4C736FA-2E81-4F56-B9A6-9EE5E0111EC6}" srcOrd="5" destOrd="0" presId="urn:microsoft.com/office/officeart/2005/8/layout/bProcess3"/>
    <dgm:cxn modelId="{417A1E20-8B36-463B-BB86-0AB4F517F308}" type="presParOf" srcId="{F4C736FA-2E81-4F56-B9A6-9EE5E0111EC6}" destId="{D48F7ED9-438A-4E01-99C6-B9003D88562C}" srcOrd="0" destOrd="0" presId="urn:microsoft.com/office/officeart/2005/8/layout/bProcess3"/>
    <dgm:cxn modelId="{74B30982-C8B4-4E06-97A0-3853162CFDD9}" type="presParOf" srcId="{383AC2C4-E417-43F4-BC8C-896A5493DEAE}" destId="{EB9B682A-FB61-465A-9040-91442239732A}" srcOrd="6" destOrd="0" presId="urn:microsoft.com/office/officeart/2005/8/layout/bProcess3"/>
    <dgm:cxn modelId="{DC724097-1F33-4BDF-94EB-4098CB3C1920}" type="presParOf" srcId="{383AC2C4-E417-43F4-BC8C-896A5493DEAE}" destId="{FFEBA407-7D8A-4488-8095-02FBD65E1972}" srcOrd="7" destOrd="0" presId="urn:microsoft.com/office/officeart/2005/8/layout/bProcess3"/>
    <dgm:cxn modelId="{350530EB-C1F4-4C69-A53A-0363F60B4D4C}" type="presParOf" srcId="{FFEBA407-7D8A-4488-8095-02FBD65E1972}" destId="{605714FC-3D18-4BCE-824D-E5733B5EB505}" srcOrd="0" destOrd="0" presId="urn:microsoft.com/office/officeart/2005/8/layout/bProcess3"/>
    <dgm:cxn modelId="{9EF8BB01-7797-481A-B819-8EB5C458DA7B}" type="presParOf" srcId="{383AC2C4-E417-43F4-BC8C-896A5493DEAE}" destId="{BD1B6619-5EC4-4E01-850D-83115DCE1658}"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AD26CE8-DB75-4B25-BA96-9684CF53A837}" type="doc">
      <dgm:prSet loTypeId="urn:microsoft.com/office/officeart/2005/8/layout/funnel1" loCatId="relationship" qsTypeId="urn:microsoft.com/office/officeart/2005/8/quickstyle/simple1" qsCatId="simple" csTypeId="urn:microsoft.com/office/officeart/2005/8/colors/accent1_2" csCatId="accent1" phldr="1"/>
      <dgm:spPr/>
      <dgm:t>
        <a:bodyPr/>
        <a:lstStyle/>
        <a:p>
          <a:endParaRPr lang="en-US"/>
        </a:p>
      </dgm:t>
    </dgm:pt>
    <dgm:pt modelId="{D0B2EFF7-5BF4-4D86-8CD9-7F9AE496B49A}">
      <dgm:prSet phldrT="[Text]"/>
      <dgm:spPr/>
      <dgm:t>
        <a:bodyPr/>
        <a:lstStyle/>
        <a:p>
          <a:r>
            <a:rPr lang="en-GB" dirty="0" smtClean="0"/>
            <a:t>Careers professionals</a:t>
          </a:r>
          <a:endParaRPr lang="en-US" dirty="0"/>
        </a:p>
      </dgm:t>
    </dgm:pt>
    <dgm:pt modelId="{D82CD6E1-DC0E-4274-85E5-CD490DD54AF1}" type="parTrans" cxnId="{0DCD9526-A7AC-4758-A99D-AE683961E45B}">
      <dgm:prSet/>
      <dgm:spPr/>
      <dgm:t>
        <a:bodyPr/>
        <a:lstStyle/>
        <a:p>
          <a:endParaRPr lang="en-US"/>
        </a:p>
      </dgm:t>
    </dgm:pt>
    <dgm:pt modelId="{ED9FF297-26AE-48DA-AAEA-66EB262E2ADF}" type="sibTrans" cxnId="{0DCD9526-A7AC-4758-A99D-AE683961E45B}">
      <dgm:prSet/>
      <dgm:spPr/>
      <dgm:t>
        <a:bodyPr/>
        <a:lstStyle/>
        <a:p>
          <a:endParaRPr lang="en-US"/>
        </a:p>
      </dgm:t>
    </dgm:pt>
    <dgm:pt modelId="{FC48AC29-36A0-45A4-A46B-C256DE70D2A1}">
      <dgm:prSet phldrT="[Text]"/>
      <dgm:spPr/>
      <dgm:t>
        <a:bodyPr/>
        <a:lstStyle/>
        <a:p>
          <a:r>
            <a:rPr lang="en-GB" dirty="0" smtClean="0"/>
            <a:t>Teachers</a:t>
          </a:r>
          <a:endParaRPr lang="en-US" dirty="0"/>
        </a:p>
      </dgm:t>
    </dgm:pt>
    <dgm:pt modelId="{E03C5275-CFFE-471B-A9FE-2CB2DC86F28A}" type="parTrans" cxnId="{1E408B71-349E-43FE-9222-BB18CF7694DF}">
      <dgm:prSet/>
      <dgm:spPr/>
      <dgm:t>
        <a:bodyPr/>
        <a:lstStyle/>
        <a:p>
          <a:endParaRPr lang="en-US"/>
        </a:p>
      </dgm:t>
    </dgm:pt>
    <dgm:pt modelId="{115CC85A-BB6D-4159-9C4C-CDA5FCC97D5A}" type="sibTrans" cxnId="{1E408B71-349E-43FE-9222-BB18CF7694DF}">
      <dgm:prSet/>
      <dgm:spPr/>
      <dgm:t>
        <a:bodyPr/>
        <a:lstStyle/>
        <a:p>
          <a:endParaRPr lang="en-US"/>
        </a:p>
      </dgm:t>
    </dgm:pt>
    <dgm:pt modelId="{371126D5-149B-45E6-AB17-69E9B961EC62}">
      <dgm:prSet phldrT="[Text]"/>
      <dgm:spPr/>
      <dgm:t>
        <a:bodyPr/>
        <a:lstStyle/>
        <a:p>
          <a:r>
            <a:rPr lang="en-GB" dirty="0" smtClean="0"/>
            <a:t>Employers</a:t>
          </a:r>
          <a:endParaRPr lang="en-US" dirty="0"/>
        </a:p>
      </dgm:t>
    </dgm:pt>
    <dgm:pt modelId="{26EC8756-9336-45AD-A9CE-E888BFE63B93}" type="parTrans" cxnId="{BA174952-7D95-4BBD-97CF-C44F93C89837}">
      <dgm:prSet/>
      <dgm:spPr/>
      <dgm:t>
        <a:bodyPr/>
        <a:lstStyle/>
        <a:p>
          <a:endParaRPr lang="en-US"/>
        </a:p>
      </dgm:t>
    </dgm:pt>
    <dgm:pt modelId="{A085C6B4-1A28-4626-8151-F6601CF4A1EC}" type="sibTrans" cxnId="{BA174952-7D95-4BBD-97CF-C44F93C89837}">
      <dgm:prSet/>
      <dgm:spPr/>
      <dgm:t>
        <a:bodyPr/>
        <a:lstStyle/>
        <a:p>
          <a:endParaRPr lang="en-US"/>
        </a:p>
      </dgm:t>
    </dgm:pt>
    <dgm:pt modelId="{9B5B1E8F-FAEE-4BD5-AF55-7EA3F9F23960}">
      <dgm:prSet phldrT="[Text]"/>
      <dgm:spPr/>
      <dgm:t>
        <a:bodyPr/>
        <a:lstStyle/>
        <a:p>
          <a:r>
            <a:rPr lang="en-GB" dirty="0" smtClean="0"/>
            <a:t>Effective career support</a:t>
          </a:r>
          <a:endParaRPr lang="en-US" dirty="0"/>
        </a:p>
      </dgm:t>
    </dgm:pt>
    <dgm:pt modelId="{227898FC-BDB5-4884-B5BC-DB50BE5AF7C8}" type="parTrans" cxnId="{699034F5-9164-4F50-AF2A-55EB1C2DE5FA}">
      <dgm:prSet/>
      <dgm:spPr/>
      <dgm:t>
        <a:bodyPr/>
        <a:lstStyle/>
        <a:p>
          <a:endParaRPr lang="en-US"/>
        </a:p>
      </dgm:t>
    </dgm:pt>
    <dgm:pt modelId="{B790A091-C32F-4CE1-ACE9-837F3BE54FB1}" type="sibTrans" cxnId="{699034F5-9164-4F50-AF2A-55EB1C2DE5FA}">
      <dgm:prSet/>
      <dgm:spPr/>
      <dgm:t>
        <a:bodyPr/>
        <a:lstStyle/>
        <a:p>
          <a:endParaRPr lang="en-US"/>
        </a:p>
      </dgm:t>
    </dgm:pt>
    <dgm:pt modelId="{DACDE77E-6F97-494C-97A3-FB0624EAF5FA}" type="pres">
      <dgm:prSet presAssocID="{9AD26CE8-DB75-4B25-BA96-9684CF53A837}" presName="Name0" presStyleCnt="0">
        <dgm:presLayoutVars>
          <dgm:chMax val="4"/>
          <dgm:resizeHandles val="exact"/>
        </dgm:presLayoutVars>
      </dgm:prSet>
      <dgm:spPr/>
      <dgm:t>
        <a:bodyPr/>
        <a:lstStyle/>
        <a:p>
          <a:endParaRPr lang="en-US"/>
        </a:p>
      </dgm:t>
    </dgm:pt>
    <dgm:pt modelId="{7012174C-241C-4459-8824-496B8A794B93}" type="pres">
      <dgm:prSet presAssocID="{9AD26CE8-DB75-4B25-BA96-9684CF53A837}" presName="ellipse" presStyleLbl="trBgShp" presStyleIdx="0" presStyleCnt="1"/>
      <dgm:spPr/>
    </dgm:pt>
    <dgm:pt modelId="{4D4A7ECE-D5F4-41EB-BFD8-52BC56268230}" type="pres">
      <dgm:prSet presAssocID="{9AD26CE8-DB75-4B25-BA96-9684CF53A837}" presName="arrow1" presStyleLbl="fgShp" presStyleIdx="0" presStyleCnt="1"/>
      <dgm:spPr/>
    </dgm:pt>
    <dgm:pt modelId="{4C7C4B8D-4B64-446C-813F-C113D1EBC4D7}" type="pres">
      <dgm:prSet presAssocID="{9AD26CE8-DB75-4B25-BA96-9684CF53A837}" presName="rectangle" presStyleLbl="revTx" presStyleIdx="0" presStyleCnt="1">
        <dgm:presLayoutVars>
          <dgm:bulletEnabled val="1"/>
        </dgm:presLayoutVars>
      </dgm:prSet>
      <dgm:spPr/>
      <dgm:t>
        <a:bodyPr/>
        <a:lstStyle/>
        <a:p>
          <a:endParaRPr lang="en-US"/>
        </a:p>
      </dgm:t>
    </dgm:pt>
    <dgm:pt modelId="{A1A73D1E-56B1-4444-BD9D-739D7C4039DE}" type="pres">
      <dgm:prSet presAssocID="{FC48AC29-36A0-45A4-A46B-C256DE70D2A1}" presName="item1" presStyleLbl="node1" presStyleIdx="0" presStyleCnt="3">
        <dgm:presLayoutVars>
          <dgm:bulletEnabled val="1"/>
        </dgm:presLayoutVars>
      </dgm:prSet>
      <dgm:spPr/>
      <dgm:t>
        <a:bodyPr/>
        <a:lstStyle/>
        <a:p>
          <a:endParaRPr lang="en-US"/>
        </a:p>
      </dgm:t>
    </dgm:pt>
    <dgm:pt modelId="{6FC1C009-9DF7-477A-BA9F-3DD757D2B624}" type="pres">
      <dgm:prSet presAssocID="{371126D5-149B-45E6-AB17-69E9B961EC62}" presName="item2" presStyleLbl="node1" presStyleIdx="1" presStyleCnt="3">
        <dgm:presLayoutVars>
          <dgm:bulletEnabled val="1"/>
        </dgm:presLayoutVars>
      </dgm:prSet>
      <dgm:spPr/>
      <dgm:t>
        <a:bodyPr/>
        <a:lstStyle/>
        <a:p>
          <a:endParaRPr lang="en-US"/>
        </a:p>
      </dgm:t>
    </dgm:pt>
    <dgm:pt modelId="{644B709D-E244-41F2-AF30-8EF168F7EC35}" type="pres">
      <dgm:prSet presAssocID="{9B5B1E8F-FAEE-4BD5-AF55-7EA3F9F23960}" presName="item3" presStyleLbl="node1" presStyleIdx="2" presStyleCnt="3">
        <dgm:presLayoutVars>
          <dgm:bulletEnabled val="1"/>
        </dgm:presLayoutVars>
      </dgm:prSet>
      <dgm:spPr/>
      <dgm:t>
        <a:bodyPr/>
        <a:lstStyle/>
        <a:p>
          <a:endParaRPr lang="en-US"/>
        </a:p>
      </dgm:t>
    </dgm:pt>
    <dgm:pt modelId="{7CB8B9AC-295F-401F-A984-41ED30E5A7C4}" type="pres">
      <dgm:prSet presAssocID="{9AD26CE8-DB75-4B25-BA96-9684CF53A837}" presName="funnel" presStyleLbl="trAlignAcc1" presStyleIdx="0" presStyleCnt="1"/>
      <dgm:spPr/>
    </dgm:pt>
  </dgm:ptLst>
  <dgm:cxnLst>
    <dgm:cxn modelId="{BA174952-7D95-4BBD-97CF-C44F93C89837}" srcId="{9AD26CE8-DB75-4B25-BA96-9684CF53A837}" destId="{371126D5-149B-45E6-AB17-69E9B961EC62}" srcOrd="2" destOrd="0" parTransId="{26EC8756-9336-45AD-A9CE-E888BFE63B93}" sibTransId="{A085C6B4-1A28-4626-8151-F6601CF4A1EC}"/>
    <dgm:cxn modelId="{83B8F620-48E6-490F-94D2-6AFE234EE657}" type="presOf" srcId="{FC48AC29-36A0-45A4-A46B-C256DE70D2A1}" destId="{6FC1C009-9DF7-477A-BA9F-3DD757D2B624}" srcOrd="0" destOrd="0" presId="urn:microsoft.com/office/officeart/2005/8/layout/funnel1"/>
    <dgm:cxn modelId="{699034F5-9164-4F50-AF2A-55EB1C2DE5FA}" srcId="{9AD26CE8-DB75-4B25-BA96-9684CF53A837}" destId="{9B5B1E8F-FAEE-4BD5-AF55-7EA3F9F23960}" srcOrd="3" destOrd="0" parTransId="{227898FC-BDB5-4884-B5BC-DB50BE5AF7C8}" sibTransId="{B790A091-C32F-4CE1-ACE9-837F3BE54FB1}"/>
    <dgm:cxn modelId="{77BF7CBC-97C2-4746-8945-1B57AFE46F81}" type="presOf" srcId="{9B5B1E8F-FAEE-4BD5-AF55-7EA3F9F23960}" destId="{4C7C4B8D-4B64-446C-813F-C113D1EBC4D7}" srcOrd="0" destOrd="0" presId="urn:microsoft.com/office/officeart/2005/8/layout/funnel1"/>
    <dgm:cxn modelId="{A5AFBEF8-2C84-4C09-ACD3-60A3C938A657}" type="presOf" srcId="{371126D5-149B-45E6-AB17-69E9B961EC62}" destId="{A1A73D1E-56B1-4444-BD9D-739D7C4039DE}" srcOrd="0" destOrd="0" presId="urn:microsoft.com/office/officeart/2005/8/layout/funnel1"/>
    <dgm:cxn modelId="{A354883B-A8B5-4BA6-A9FB-71E71D067A46}" type="presOf" srcId="{D0B2EFF7-5BF4-4D86-8CD9-7F9AE496B49A}" destId="{644B709D-E244-41F2-AF30-8EF168F7EC35}" srcOrd="0" destOrd="0" presId="urn:microsoft.com/office/officeart/2005/8/layout/funnel1"/>
    <dgm:cxn modelId="{1E408B71-349E-43FE-9222-BB18CF7694DF}" srcId="{9AD26CE8-DB75-4B25-BA96-9684CF53A837}" destId="{FC48AC29-36A0-45A4-A46B-C256DE70D2A1}" srcOrd="1" destOrd="0" parTransId="{E03C5275-CFFE-471B-A9FE-2CB2DC86F28A}" sibTransId="{115CC85A-BB6D-4159-9C4C-CDA5FCC97D5A}"/>
    <dgm:cxn modelId="{0DCD9526-A7AC-4758-A99D-AE683961E45B}" srcId="{9AD26CE8-DB75-4B25-BA96-9684CF53A837}" destId="{D0B2EFF7-5BF4-4D86-8CD9-7F9AE496B49A}" srcOrd="0" destOrd="0" parTransId="{D82CD6E1-DC0E-4274-85E5-CD490DD54AF1}" sibTransId="{ED9FF297-26AE-48DA-AAEA-66EB262E2ADF}"/>
    <dgm:cxn modelId="{73F5288B-C871-40FE-B29F-221B5CD298CE}" type="presOf" srcId="{9AD26CE8-DB75-4B25-BA96-9684CF53A837}" destId="{DACDE77E-6F97-494C-97A3-FB0624EAF5FA}" srcOrd="0" destOrd="0" presId="urn:microsoft.com/office/officeart/2005/8/layout/funnel1"/>
    <dgm:cxn modelId="{9FE1E997-EFE2-4CD9-9525-D38984F630BA}" type="presParOf" srcId="{DACDE77E-6F97-494C-97A3-FB0624EAF5FA}" destId="{7012174C-241C-4459-8824-496B8A794B93}" srcOrd="0" destOrd="0" presId="urn:microsoft.com/office/officeart/2005/8/layout/funnel1"/>
    <dgm:cxn modelId="{D5FD1060-5DE9-4D36-9CF5-8CC6EF91B530}" type="presParOf" srcId="{DACDE77E-6F97-494C-97A3-FB0624EAF5FA}" destId="{4D4A7ECE-D5F4-41EB-BFD8-52BC56268230}" srcOrd="1" destOrd="0" presId="urn:microsoft.com/office/officeart/2005/8/layout/funnel1"/>
    <dgm:cxn modelId="{295EC998-89B4-4522-BB52-AC53FC92AEB0}" type="presParOf" srcId="{DACDE77E-6F97-494C-97A3-FB0624EAF5FA}" destId="{4C7C4B8D-4B64-446C-813F-C113D1EBC4D7}" srcOrd="2" destOrd="0" presId="urn:microsoft.com/office/officeart/2005/8/layout/funnel1"/>
    <dgm:cxn modelId="{A1FA5CA7-1A53-46BC-AD2D-8219542F0453}" type="presParOf" srcId="{DACDE77E-6F97-494C-97A3-FB0624EAF5FA}" destId="{A1A73D1E-56B1-4444-BD9D-739D7C4039DE}" srcOrd="3" destOrd="0" presId="urn:microsoft.com/office/officeart/2005/8/layout/funnel1"/>
    <dgm:cxn modelId="{90C23E1A-ADA2-4AE6-AD22-C1741A73321C}" type="presParOf" srcId="{DACDE77E-6F97-494C-97A3-FB0624EAF5FA}" destId="{6FC1C009-9DF7-477A-BA9F-3DD757D2B624}" srcOrd="4" destOrd="0" presId="urn:microsoft.com/office/officeart/2005/8/layout/funnel1"/>
    <dgm:cxn modelId="{A334F605-0DA5-4B98-9466-EC3792B0364B}" type="presParOf" srcId="{DACDE77E-6F97-494C-97A3-FB0624EAF5FA}" destId="{644B709D-E244-41F2-AF30-8EF168F7EC35}" srcOrd="5" destOrd="0" presId="urn:microsoft.com/office/officeart/2005/8/layout/funnel1"/>
    <dgm:cxn modelId="{7CF46A6C-40A5-4A26-BE7B-AA70754B73F0}" type="presParOf" srcId="{DACDE77E-6F97-494C-97A3-FB0624EAF5FA}" destId="{7CB8B9AC-295F-401F-A984-41ED30E5A7C4}"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CBFB691-50FB-4235-A474-EC3A38906992}" type="doc">
      <dgm:prSet loTypeId="urn:microsoft.com/office/officeart/2005/8/layout/process4" loCatId="process" qsTypeId="urn:microsoft.com/office/officeart/2005/8/quickstyle/3d1" qsCatId="3D" csTypeId="urn:microsoft.com/office/officeart/2005/8/colors/accent1_2#1" csCatId="accent1" phldr="1"/>
      <dgm:spPr/>
      <dgm:t>
        <a:bodyPr/>
        <a:lstStyle/>
        <a:p>
          <a:endParaRPr lang="en-GB"/>
        </a:p>
      </dgm:t>
    </dgm:pt>
    <dgm:pt modelId="{F5EB471F-BF96-4925-BCEE-753FAEE280F7}">
      <dgm:prSet phldrT="[Text]"/>
      <dgm:spPr/>
      <dgm:t>
        <a:bodyPr/>
        <a:lstStyle/>
        <a:p>
          <a:r>
            <a:rPr lang="en-GB" dirty="0">
              <a:latin typeface="+mj-lt"/>
            </a:rPr>
            <a:t>Pastoral support</a:t>
          </a:r>
        </a:p>
      </dgm:t>
    </dgm:pt>
    <dgm:pt modelId="{A955F961-D78C-4D8B-B549-276D1C43923E}" type="parTrans" cxnId="{0E5F8999-0545-49B6-98C3-4E698C786277}">
      <dgm:prSet/>
      <dgm:spPr/>
      <dgm:t>
        <a:bodyPr/>
        <a:lstStyle/>
        <a:p>
          <a:endParaRPr lang="en-GB">
            <a:latin typeface="+mj-lt"/>
          </a:endParaRPr>
        </a:p>
      </dgm:t>
    </dgm:pt>
    <dgm:pt modelId="{236A70B0-969A-4E38-9A28-A1C5415F5542}" type="sibTrans" cxnId="{0E5F8999-0545-49B6-98C3-4E698C786277}">
      <dgm:prSet/>
      <dgm:spPr/>
      <dgm:t>
        <a:bodyPr/>
        <a:lstStyle/>
        <a:p>
          <a:endParaRPr lang="en-GB">
            <a:latin typeface="+mj-lt"/>
          </a:endParaRPr>
        </a:p>
      </dgm:t>
    </dgm:pt>
    <dgm:pt modelId="{BC7F5B2F-50C9-44D7-8DB9-332730A0F2F0}">
      <dgm:prSet phldrT="[Text]"/>
      <dgm:spPr/>
      <dgm:t>
        <a:bodyPr/>
        <a:lstStyle/>
        <a:p>
          <a:r>
            <a:rPr lang="en-GB">
              <a:latin typeface="+mj-lt"/>
            </a:rPr>
            <a:t>Career informant</a:t>
          </a:r>
        </a:p>
      </dgm:t>
    </dgm:pt>
    <dgm:pt modelId="{8570AAEE-3A75-4E8E-94AD-23891F0B2632}" type="parTrans" cxnId="{EB542D0A-1093-4214-BA74-FA05A57F4A61}">
      <dgm:prSet/>
      <dgm:spPr/>
      <dgm:t>
        <a:bodyPr/>
        <a:lstStyle/>
        <a:p>
          <a:endParaRPr lang="en-GB">
            <a:latin typeface="+mj-lt"/>
          </a:endParaRPr>
        </a:p>
      </dgm:t>
    </dgm:pt>
    <dgm:pt modelId="{845B6D33-0DBE-4808-9A37-160C3ACC7AFC}" type="sibTrans" cxnId="{EB542D0A-1093-4214-BA74-FA05A57F4A61}">
      <dgm:prSet/>
      <dgm:spPr/>
      <dgm:t>
        <a:bodyPr/>
        <a:lstStyle/>
        <a:p>
          <a:endParaRPr lang="en-GB">
            <a:latin typeface="+mj-lt"/>
          </a:endParaRPr>
        </a:p>
      </dgm:t>
    </dgm:pt>
    <dgm:pt modelId="{20328CA8-1840-4CC7-9D70-D7292C023C27}">
      <dgm:prSet phldrT="[Text]"/>
      <dgm:spPr/>
      <dgm:t>
        <a:bodyPr/>
        <a:lstStyle/>
        <a:p>
          <a:r>
            <a:rPr lang="en-GB">
              <a:latin typeface="+mj-lt"/>
            </a:rPr>
            <a:t>Teaching roles</a:t>
          </a:r>
        </a:p>
      </dgm:t>
    </dgm:pt>
    <dgm:pt modelId="{57B74CFF-E230-4847-BB28-1C571DB1F0E2}" type="parTrans" cxnId="{685F70E6-7D89-4E7D-9AE5-4FC2706286A3}">
      <dgm:prSet/>
      <dgm:spPr/>
      <dgm:t>
        <a:bodyPr/>
        <a:lstStyle/>
        <a:p>
          <a:endParaRPr lang="en-GB">
            <a:latin typeface="+mj-lt"/>
          </a:endParaRPr>
        </a:p>
      </dgm:t>
    </dgm:pt>
    <dgm:pt modelId="{6D3B64E6-493D-4381-935E-EF5F589C35C3}" type="sibTrans" cxnId="{685F70E6-7D89-4E7D-9AE5-4FC2706286A3}">
      <dgm:prSet/>
      <dgm:spPr/>
      <dgm:t>
        <a:bodyPr/>
        <a:lstStyle/>
        <a:p>
          <a:endParaRPr lang="en-GB">
            <a:latin typeface="+mj-lt"/>
          </a:endParaRPr>
        </a:p>
      </dgm:t>
    </dgm:pt>
    <dgm:pt modelId="{88A28C90-4BFB-4576-BBBB-AF2F7324161A}">
      <dgm:prSet phldrT="[Text]"/>
      <dgm:spPr/>
      <dgm:t>
        <a:bodyPr/>
        <a:lstStyle/>
        <a:p>
          <a:r>
            <a:rPr lang="en-GB">
              <a:latin typeface="+mj-lt"/>
            </a:rPr>
            <a:t>Tutorial roles</a:t>
          </a:r>
        </a:p>
      </dgm:t>
    </dgm:pt>
    <dgm:pt modelId="{D9066568-986F-42A1-9982-876B1DCB2079}" type="parTrans" cxnId="{857C4049-3DB9-4FD8-88ED-0D8B6A62ECB9}">
      <dgm:prSet/>
      <dgm:spPr/>
      <dgm:t>
        <a:bodyPr/>
        <a:lstStyle/>
        <a:p>
          <a:endParaRPr lang="en-GB">
            <a:latin typeface="+mj-lt"/>
          </a:endParaRPr>
        </a:p>
      </dgm:t>
    </dgm:pt>
    <dgm:pt modelId="{30843EC2-3625-4823-9BF5-F175037C7898}" type="sibTrans" cxnId="{857C4049-3DB9-4FD8-88ED-0D8B6A62ECB9}">
      <dgm:prSet/>
      <dgm:spPr/>
      <dgm:t>
        <a:bodyPr/>
        <a:lstStyle/>
        <a:p>
          <a:endParaRPr lang="en-GB">
            <a:latin typeface="+mj-lt"/>
          </a:endParaRPr>
        </a:p>
      </dgm:t>
    </dgm:pt>
    <dgm:pt modelId="{A405AA77-56CE-4FFC-B1D3-76D14CA74E02}">
      <dgm:prSet phldrT="[Text]"/>
      <dgm:spPr/>
      <dgm:t>
        <a:bodyPr/>
        <a:lstStyle/>
        <a:p>
          <a:r>
            <a:rPr lang="en-GB">
              <a:latin typeface="+mj-lt"/>
            </a:rPr>
            <a:t>Senior leader</a:t>
          </a:r>
        </a:p>
      </dgm:t>
    </dgm:pt>
    <dgm:pt modelId="{38378DAE-394D-428D-B990-0EFB82EC02A1}" type="parTrans" cxnId="{9B13439F-0EF7-4105-8B2E-C4BF613B0BA3}">
      <dgm:prSet/>
      <dgm:spPr/>
      <dgm:t>
        <a:bodyPr/>
        <a:lstStyle/>
        <a:p>
          <a:endParaRPr lang="en-GB">
            <a:latin typeface="+mj-lt"/>
          </a:endParaRPr>
        </a:p>
      </dgm:t>
    </dgm:pt>
    <dgm:pt modelId="{447ACE84-8EBC-49F9-B199-B5930476941C}" type="sibTrans" cxnId="{9B13439F-0EF7-4105-8B2E-C4BF613B0BA3}">
      <dgm:prSet/>
      <dgm:spPr/>
      <dgm:t>
        <a:bodyPr/>
        <a:lstStyle/>
        <a:p>
          <a:endParaRPr lang="en-GB">
            <a:latin typeface="+mj-lt"/>
          </a:endParaRPr>
        </a:p>
      </dgm:t>
    </dgm:pt>
    <dgm:pt modelId="{B7731DFA-7126-4178-971C-F333D1F33C47}">
      <dgm:prSet phldrT="[Text]"/>
      <dgm:spPr/>
      <dgm:t>
        <a:bodyPr/>
        <a:lstStyle/>
        <a:p>
          <a:r>
            <a:rPr lang="en-GB" dirty="0" smtClean="0">
              <a:latin typeface="+mj-lt"/>
            </a:rPr>
            <a:t>Careers leader</a:t>
          </a:r>
          <a:endParaRPr lang="en-GB" dirty="0">
            <a:latin typeface="+mj-lt"/>
          </a:endParaRPr>
        </a:p>
      </dgm:t>
    </dgm:pt>
    <dgm:pt modelId="{09B7BFF3-6AA8-40B9-8D10-EA8E5473E545}" type="parTrans" cxnId="{2D038B51-C77E-4A0E-B3AC-5AC6DE867E80}">
      <dgm:prSet/>
      <dgm:spPr/>
      <dgm:t>
        <a:bodyPr/>
        <a:lstStyle/>
        <a:p>
          <a:endParaRPr lang="en-GB">
            <a:latin typeface="+mj-lt"/>
          </a:endParaRPr>
        </a:p>
      </dgm:t>
    </dgm:pt>
    <dgm:pt modelId="{DF3ED748-7D5F-4854-9907-6A2233598745}" type="sibTrans" cxnId="{2D038B51-C77E-4A0E-B3AC-5AC6DE867E80}">
      <dgm:prSet/>
      <dgm:spPr/>
      <dgm:t>
        <a:bodyPr/>
        <a:lstStyle/>
        <a:p>
          <a:endParaRPr lang="en-GB">
            <a:latin typeface="+mj-lt"/>
          </a:endParaRPr>
        </a:p>
      </dgm:t>
    </dgm:pt>
    <dgm:pt modelId="{86422DD4-BA79-4F3C-823C-2431D40F0BA6}">
      <dgm:prSet phldrT="[Text]"/>
      <dgm:spPr/>
      <dgm:t>
        <a:bodyPr/>
        <a:lstStyle/>
        <a:p>
          <a:r>
            <a:rPr lang="en-GB" dirty="0" smtClean="0">
              <a:latin typeface="+mj-lt"/>
            </a:rPr>
            <a:t>Teaching careers</a:t>
          </a:r>
          <a:endParaRPr lang="en-GB" dirty="0">
            <a:latin typeface="+mj-lt"/>
          </a:endParaRPr>
        </a:p>
      </dgm:t>
    </dgm:pt>
    <dgm:pt modelId="{A72239CB-C288-4C9B-BED9-783D340C1E0C}" type="parTrans" cxnId="{EBA29D5C-D3A2-4344-AC97-A6CCB8A6802A}">
      <dgm:prSet/>
      <dgm:spPr/>
      <dgm:t>
        <a:bodyPr/>
        <a:lstStyle/>
        <a:p>
          <a:endParaRPr lang="en-GB">
            <a:latin typeface="+mj-lt"/>
          </a:endParaRPr>
        </a:p>
      </dgm:t>
    </dgm:pt>
    <dgm:pt modelId="{4B9762C7-A18B-4BDF-9A0B-A77CEDD34F9F}" type="sibTrans" cxnId="{EBA29D5C-D3A2-4344-AC97-A6CCB8A6802A}">
      <dgm:prSet/>
      <dgm:spPr/>
      <dgm:t>
        <a:bodyPr/>
        <a:lstStyle/>
        <a:p>
          <a:endParaRPr lang="en-GB">
            <a:latin typeface="+mj-lt"/>
          </a:endParaRPr>
        </a:p>
      </dgm:t>
    </dgm:pt>
    <dgm:pt modelId="{17316D12-3EF1-4977-9C1B-D7F713C8DC51}">
      <dgm:prSet phldrT="[Text]"/>
      <dgm:spPr/>
      <dgm:t>
        <a:bodyPr/>
        <a:lstStyle/>
        <a:p>
          <a:r>
            <a:rPr lang="en-GB" dirty="0">
              <a:latin typeface="+mj-lt"/>
            </a:rPr>
            <a:t>Within-subject</a:t>
          </a:r>
        </a:p>
      </dgm:t>
    </dgm:pt>
    <dgm:pt modelId="{EDD9C169-E3C7-4944-9727-514D2F875308}" type="parTrans" cxnId="{B522BE9F-7575-4D0C-BC86-8C6404FAA8A5}">
      <dgm:prSet/>
      <dgm:spPr/>
      <dgm:t>
        <a:bodyPr/>
        <a:lstStyle/>
        <a:p>
          <a:endParaRPr lang="en-GB">
            <a:latin typeface="+mj-lt"/>
          </a:endParaRPr>
        </a:p>
      </dgm:t>
    </dgm:pt>
    <dgm:pt modelId="{68BC52A9-4148-4A44-B014-8B730A178FED}" type="sibTrans" cxnId="{B522BE9F-7575-4D0C-BC86-8C6404FAA8A5}">
      <dgm:prSet/>
      <dgm:spPr/>
      <dgm:t>
        <a:bodyPr/>
        <a:lstStyle/>
        <a:p>
          <a:endParaRPr lang="en-GB">
            <a:latin typeface="+mj-lt"/>
          </a:endParaRPr>
        </a:p>
      </dgm:t>
    </dgm:pt>
    <dgm:pt modelId="{254E836C-CBA5-43EA-8FF0-AC94F89D4A55}">
      <dgm:prSet phldrT="[Text]"/>
      <dgm:spPr/>
      <dgm:t>
        <a:bodyPr/>
        <a:lstStyle/>
        <a:p>
          <a:r>
            <a:rPr lang="en-GB">
              <a:latin typeface="+mj-lt"/>
            </a:rPr>
            <a:t>Leadership roles</a:t>
          </a:r>
        </a:p>
      </dgm:t>
    </dgm:pt>
    <dgm:pt modelId="{24121970-E687-44DD-B4C3-367BE225BB7F}" type="sibTrans" cxnId="{A725347F-14F1-4EED-8FC3-705ACBFD858B}">
      <dgm:prSet/>
      <dgm:spPr/>
      <dgm:t>
        <a:bodyPr/>
        <a:lstStyle/>
        <a:p>
          <a:endParaRPr lang="en-GB">
            <a:latin typeface="+mj-lt"/>
          </a:endParaRPr>
        </a:p>
      </dgm:t>
    </dgm:pt>
    <dgm:pt modelId="{4BECAB05-D565-4193-A33B-4E4DAA7F0449}" type="parTrans" cxnId="{A725347F-14F1-4EED-8FC3-705ACBFD858B}">
      <dgm:prSet/>
      <dgm:spPr/>
      <dgm:t>
        <a:bodyPr/>
        <a:lstStyle/>
        <a:p>
          <a:endParaRPr lang="en-GB">
            <a:latin typeface="+mj-lt"/>
          </a:endParaRPr>
        </a:p>
      </dgm:t>
    </dgm:pt>
    <dgm:pt modelId="{5BD9C674-35FF-4820-890E-2744B4C32D0C}" type="pres">
      <dgm:prSet presAssocID="{9CBFB691-50FB-4235-A474-EC3A38906992}" presName="Name0" presStyleCnt="0">
        <dgm:presLayoutVars>
          <dgm:dir/>
          <dgm:animLvl val="lvl"/>
          <dgm:resizeHandles val="exact"/>
        </dgm:presLayoutVars>
      </dgm:prSet>
      <dgm:spPr/>
      <dgm:t>
        <a:bodyPr/>
        <a:lstStyle/>
        <a:p>
          <a:endParaRPr lang="en-GB"/>
        </a:p>
      </dgm:t>
    </dgm:pt>
    <dgm:pt modelId="{6EFC48B8-9DF9-4909-B06A-AC169D85DA36}" type="pres">
      <dgm:prSet presAssocID="{254E836C-CBA5-43EA-8FF0-AC94F89D4A55}" presName="boxAndChildren" presStyleCnt="0"/>
      <dgm:spPr/>
    </dgm:pt>
    <dgm:pt modelId="{D183C662-5FBB-429F-8738-4EDEBE2B09A0}" type="pres">
      <dgm:prSet presAssocID="{254E836C-CBA5-43EA-8FF0-AC94F89D4A55}" presName="parentTextBox" presStyleLbl="node1" presStyleIdx="0" presStyleCnt="3"/>
      <dgm:spPr/>
      <dgm:t>
        <a:bodyPr/>
        <a:lstStyle/>
        <a:p>
          <a:endParaRPr lang="en-GB"/>
        </a:p>
      </dgm:t>
    </dgm:pt>
    <dgm:pt modelId="{1E37AFDC-6676-4351-921F-310C61A43AD2}" type="pres">
      <dgm:prSet presAssocID="{254E836C-CBA5-43EA-8FF0-AC94F89D4A55}" presName="entireBox" presStyleLbl="node1" presStyleIdx="0" presStyleCnt="3"/>
      <dgm:spPr/>
      <dgm:t>
        <a:bodyPr/>
        <a:lstStyle/>
        <a:p>
          <a:endParaRPr lang="en-GB"/>
        </a:p>
      </dgm:t>
    </dgm:pt>
    <dgm:pt modelId="{B75BAD59-8660-4C5D-A727-8044F52B4A29}" type="pres">
      <dgm:prSet presAssocID="{254E836C-CBA5-43EA-8FF0-AC94F89D4A55}" presName="descendantBox" presStyleCnt="0"/>
      <dgm:spPr/>
    </dgm:pt>
    <dgm:pt modelId="{84ABE5C8-8A90-4092-B355-B0A00C6F27B6}" type="pres">
      <dgm:prSet presAssocID="{B7731DFA-7126-4178-971C-F333D1F33C47}" presName="childTextBox" presStyleLbl="fgAccFollowNode1" presStyleIdx="0" presStyleCnt="6">
        <dgm:presLayoutVars>
          <dgm:bulletEnabled val="1"/>
        </dgm:presLayoutVars>
      </dgm:prSet>
      <dgm:spPr/>
      <dgm:t>
        <a:bodyPr/>
        <a:lstStyle/>
        <a:p>
          <a:endParaRPr lang="en-GB"/>
        </a:p>
      </dgm:t>
    </dgm:pt>
    <dgm:pt modelId="{12842F18-CAF4-4548-8C99-5ABA5884CB4C}" type="pres">
      <dgm:prSet presAssocID="{A405AA77-56CE-4FFC-B1D3-76D14CA74E02}" presName="childTextBox" presStyleLbl="fgAccFollowNode1" presStyleIdx="1" presStyleCnt="6">
        <dgm:presLayoutVars>
          <dgm:bulletEnabled val="1"/>
        </dgm:presLayoutVars>
      </dgm:prSet>
      <dgm:spPr/>
      <dgm:t>
        <a:bodyPr/>
        <a:lstStyle/>
        <a:p>
          <a:endParaRPr lang="en-GB"/>
        </a:p>
      </dgm:t>
    </dgm:pt>
    <dgm:pt modelId="{AAA6297C-357D-4AEC-8B58-7DBC6B8A23BA}" type="pres">
      <dgm:prSet presAssocID="{6D3B64E6-493D-4381-935E-EF5F589C35C3}" presName="sp" presStyleCnt="0"/>
      <dgm:spPr/>
    </dgm:pt>
    <dgm:pt modelId="{18DD96C3-222E-4B71-B692-8D3AAC5158CD}" type="pres">
      <dgm:prSet presAssocID="{20328CA8-1840-4CC7-9D70-D7292C023C27}" presName="arrowAndChildren" presStyleCnt="0"/>
      <dgm:spPr/>
    </dgm:pt>
    <dgm:pt modelId="{A5BEEF55-519A-4AE2-BB32-477616C46150}" type="pres">
      <dgm:prSet presAssocID="{20328CA8-1840-4CC7-9D70-D7292C023C27}" presName="parentTextArrow" presStyleLbl="node1" presStyleIdx="0" presStyleCnt="3"/>
      <dgm:spPr/>
      <dgm:t>
        <a:bodyPr/>
        <a:lstStyle/>
        <a:p>
          <a:endParaRPr lang="en-GB"/>
        </a:p>
      </dgm:t>
    </dgm:pt>
    <dgm:pt modelId="{B0BFD84A-A164-4410-8953-180A8190E7E7}" type="pres">
      <dgm:prSet presAssocID="{20328CA8-1840-4CC7-9D70-D7292C023C27}" presName="arrow" presStyleLbl="node1" presStyleIdx="1" presStyleCnt="3"/>
      <dgm:spPr/>
      <dgm:t>
        <a:bodyPr/>
        <a:lstStyle/>
        <a:p>
          <a:endParaRPr lang="en-GB"/>
        </a:p>
      </dgm:t>
    </dgm:pt>
    <dgm:pt modelId="{9A44A161-702D-48BE-A36E-EE9993FC6501}" type="pres">
      <dgm:prSet presAssocID="{20328CA8-1840-4CC7-9D70-D7292C023C27}" presName="descendantArrow" presStyleCnt="0"/>
      <dgm:spPr/>
    </dgm:pt>
    <dgm:pt modelId="{7F4BD748-7038-43C9-82CD-5B49FAA1A527}" type="pres">
      <dgm:prSet presAssocID="{17316D12-3EF1-4977-9C1B-D7F713C8DC51}" presName="childTextArrow" presStyleLbl="fgAccFollowNode1" presStyleIdx="2" presStyleCnt="6">
        <dgm:presLayoutVars>
          <dgm:bulletEnabled val="1"/>
        </dgm:presLayoutVars>
      </dgm:prSet>
      <dgm:spPr/>
      <dgm:t>
        <a:bodyPr/>
        <a:lstStyle/>
        <a:p>
          <a:endParaRPr lang="en-GB"/>
        </a:p>
      </dgm:t>
    </dgm:pt>
    <dgm:pt modelId="{AF092828-80BC-489F-A3B6-DE8083428EF4}" type="pres">
      <dgm:prSet presAssocID="{86422DD4-BA79-4F3C-823C-2431D40F0BA6}" presName="childTextArrow" presStyleLbl="fgAccFollowNode1" presStyleIdx="3" presStyleCnt="6">
        <dgm:presLayoutVars>
          <dgm:bulletEnabled val="1"/>
        </dgm:presLayoutVars>
      </dgm:prSet>
      <dgm:spPr/>
      <dgm:t>
        <a:bodyPr/>
        <a:lstStyle/>
        <a:p>
          <a:endParaRPr lang="en-GB"/>
        </a:p>
      </dgm:t>
    </dgm:pt>
    <dgm:pt modelId="{89E2D6CE-EB68-44B0-8387-42AFFBDC36F4}" type="pres">
      <dgm:prSet presAssocID="{30843EC2-3625-4823-9BF5-F175037C7898}" presName="sp" presStyleCnt="0"/>
      <dgm:spPr/>
    </dgm:pt>
    <dgm:pt modelId="{3D250B29-A8C7-496E-AAB1-3FA89731D30F}" type="pres">
      <dgm:prSet presAssocID="{88A28C90-4BFB-4576-BBBB-AF2F7324161A}" presName="arrowAndChildren" presStyleCnt="0"/>
      <dgm:spPr/>
    </dgm:pt>
    <dgm:pt modelId="{C51F6587-5C4B-4782-A96B-A387A7469456}" type="pres">
      <dgm:prSet presAssocID="{88A28C90-4BFB-4576-BBBB-AF2F7324161A}" presName="parentTextArrow" presStyleLbl="node1" presStyleIdx="1" presStyleCnt="3"/>
      <dgm:spPr/>
      <dgm:t>
        <a:bodyPr/>
        <a:lstStyle/>
        <a:p>
          <a:endParaRPr lang="en-GB"/>
        </a:p>
      </dgm:t>
    </dgm:pt>
    <dgm:pt modelId="{370B15AD-C5FD-4792-9D93-51907A65643D}" type="pres">
      <dgm:prSet presAssocID="{88A28C90-4BFB-4576-BBBB-AF2F7324161A}" presName="arrow" presStyleLbl="node1" presStyleIdx="2" presStyleCnt="3"/>
      <dgm:spPr/>
      <dgm:t>
        <a:bodyPr/>
        <a:lstStyle/>
        <a:p>
          <a:endParaRPr lang="en-GB"/>
        </a:p>
      </dgm:t>
    </dgm:pt>
    <dgm:pt modelId="{FA6B9A1E-AE36-44E2-9A91-F7295EFC2ECF}" type="pres">
      <dgm:prSet presAssocID="{88A28C90-4BFB-4576-BBBB-AF2F7324161A}" presName="descendantArrow" presStyleCnt="0"/>
      <dgm:spPr/>
    </dgm:pt>
    <dgm:pt modelId="{E89FE375-8218-4999-8719-4DF853929FB7}" type="pres">
      <dgm:prSet presAssocID="{BC7F5B2F-50C9-44D7-8DB9-332730A0F2F0}" presName="childTextArrow" presStyleLbl="fgAccFollowNode1" presStyleIdx="4" presStyleCnt="6">
        <dgm:presLayoutVars>
          <dgm:bulletEnabled val="1"/>
        </dgm:presLayoutVars>
      </dgm:prSet>
      <dgm:spPr/>
      <dgm:t>
        <a:bodyPr/>
        <a:lstStyle/>
        <a:p>
          <a:endParaRPr lang="en-GB"/>
        </a:p>
      </dgm:t>
    </dgm:pt>
    <dgm:pt modelId="{31705EE7-D4D9-4FE9-86A8-E43411C58356}" type="pres">
      <dgm:prSet presAssocID="{F5EB471F-BF96-4925-BCEE-753FAEE280F7}" presName="childTextArrow" presStyleLbl="fgAccFollowNode1" presStyleIdx="5" presStyleCnt="6">
        <dgm:presLayoutVars>
          <dgm:bulletEnabled val="1"/>
        </dgm:presLayoutVars>
      </dgm:prSet>
      <dgm:spPr/>
      <dgm:t>
        <a:bodyPr/>
        <a:lstStyle/>
        <a:p>
          <a:endParaRPr lang="en-GB"/>
        </a:p>
      </dgm:t>
    </dgm:pt>
  </dgm:ptLst>
  <dgm:cxnLst>
    <dgm:cxn modelId="{646962EC-BB29-4114-B502-CA4DAFE7D872}" type="presOf" srcId="{A405AA77-56CE-4FFC-B1D3-76D14CA74E02}" destId="{12842F18-CAF4-4548-8C99-5ABA5884CB4C}" srcOrd="0" destOrd="0" presId="urn:microsoft.com/office/officeart/2005/8/layout/process4"/>
    <dgm:cxn modelId="{67FF3E96-6BEF-483A-BA3D-FBCC9B6BAA2F}" type="presOf" srcId="{BC7F5B2F-50C9-44D7-8DB9-332730A0F2F0}" destId="{E89FE375-8218-4999-8719-4DF853929FB7}" srcOrd="0" destOrd="0" presId="urn:microsoft.com/office/officeart/2005/8/layout/process4"/>
    <dgm:cxn modelId="{8F810226-DF4E-47F4-89C1-235A86401DC5}" type="presOf" srcId="{88A28C90-4BFB-4576-BBBB-AF2F7324161A}" destId="{370B15AD-C5FD-4792-9D93-51907A65643D}" srcOrd="1" destOrd="0" presId="urn:microsoft.com/office/officeart/2005/8/layout/process4"/>
    <dgm:cxn modelId="{EBA29D5C-D3A2-4344-AC97-A6CCB8A6802A}" srcId="{20328CA8-1840-4CC7-9D70-D7292C023C27}" destId="{86422DD4-BA79-4F3C-823C-2431D40F0BA6}" srcOrd="1" destOrd="0" parTransId="{A72239CB-C288-4C9B-BED9-783D340C1E0C}" sibTransId="{4B9762C7-A18B-4BDF-9A0B-A77CEDD34F9F}"/>
    <dgm:cxn modelId="{0F877276-71FC-407F-BCFD-044BAC318521}" type="presOf" srcId="{20328CA8-1840-4CC7-9D70-D7292C023C27}" destId="{B0BFD84A-A164-4410-8953-180A8190E7E7}" srcOrd="1" destOrd="0" presId="urn:microsoft.com/office/officeart/2005/8/layout/process4"/>
    <dgm:cxn modelId="{EB542D0A-1093-4214-BA74-FA05A57F4A61}" srcId="{88A28C90-4BFB-4576-BBBB-AF2F7324161A}" destId="{BC7F5B2F-50C9-44D7-8DB9-332730A0F2F0}" srcOrd="0" destOrd="0" parTransId="{8570AAEE-3A75-4E8E-94AD-23891F0B2632}" sibTransId="{845B6D33-0DBE-4808-9A37-160C3ACC7AFC}"/>
    <dgm:cxn modelId="{935D9E37-0155-4762-A2D3-C8EDF233506B}" type="presOf" srcId="{F5EB471F-BF96-4925-BCEE-753FAEE280F7}" destId="{31705EE7-D4D9-4FE9-86A8-E43411C58356}" srcOrd="0" destOrd="0" presId="urn:microsoft.com/office/officeart/2005/8/layout/process4"/>
    <dgm:cxn modelId="{12FB0EFD-1B77-47BE-B0C2-F82428CA87E5}" type="presOf" srcId="{9CBFB691-50FB-4235-A474-EC3A38906992}" destId="{5BD9C674-35FF-4820-890E-2744B4C32D0C}" srcOrd="0" destOrd="0" presId="urn:microsoft.com/office/officeart/2005/8/layout/process4"/>
    <dgm:cxn modelId="{938C5167-9A45-426B-9329-1240E07BD3D5}" type="presOf" srcId="{86422DD4-BA79-4F3C-823C-2431D40F0BA6}" destId="{AF092828-80BC-489F-A3B6-DE8083428EF4}" srcOrd="0" destOrd="0" presId="urn:microsoft.com/office/officeart/2005/8/layout/process4"/>
    <dgm:cxn modelId="{2D038B51-C77E-4A0E-B3AC-5AC6DE867E80}" srcId="{254E836C-CBA5-43EA-8FF0-AC94F89D4A55}" destId="{B7731DFA-7126-4178-971C-F333D1F33C47}" srcOrd="0" destOrd="0" parTransId="{09B7BFF3-6AA8-40B9-8D10-EA8E5473E545}" sibTransId="{DF3ED748-7D5F-4854-9907-6A2233598745}"/>
    <dgm:cxn modelId="{B522BE9F-7575-4D0C-BC86-8C6404FAA8A5}" srcId="{20328CA8-1840-4CC7-9D70-D7292C023C27}" destId="{17316D12-3EF1-4977-9C1B-D7F713C8DC51}" srcOrd="0" destOrd="0" parTransId="{EDD9C169-E3C7-4944-9727-514D2F875308}" sibTransId="{68BC52A9-4148-4A44-B014-8B730A178FED}"/>
    <dgm:cxn modelId="{6964A940-76FC-46E1-B520-2047DD280EA5}" type="presOf" srcId="{B7731DFA-7126-4178-971C-F333D1F33C47}" destId="{84ABE5C8-8A90-4092-B355-B0A00C6F27B6}" srcOrd="0" destOrd="0" presId="urn:microsoft.com/office/officeart/2005/8/layout/process4"/>
    <dgm:cxn modelId="{0E5F8999-0545-49B6-98C3-4E698C786277}" srcId="{88A28C90-4BFB-4576-BBBB-AF2F7324161A}" destId="{F5EB471F-BF96-4925-BCEE-753FAEE280F7}" srcOrd="1" destOrd="0" parTransId="{A955F961-D78C-4D8B-B549-276D1C43923E}" sibTransId="{236A70B0-969A-4E38-9A28-A1C5415F5542}"/>
    <dgm:cxn modelId="{857C4049-3DB9-4FD8-88ED-0D8B6A62ECB9}" srcId="{9CBFB691-50FB-4235-A474-EC3A38906992}" destId="{88A28C90-4BFB-4576-BBBB-AF2F7324161A}" srcOrd="0" destOrd="0" parTransId="{D9066568-986F-42A1-9982-876B1DCB2079}" sibTransId="{30843EC2-3625-4823-9BF5-F175037C7898}"/>
    <dgm:cxn modelId="{9B13439F-0EF7-4105-8B2E-C4BF613B0BA3}" srcId="{254E836C-CBA5-43EA-8FF0-AC94F89D4A55}" destId="{A405AA77-56CE-4FFC-B1D3-76D14CA74E02}" srcOrd="1" destOrd="0" parTransId="{38378DAE-394D-428D-B990-0EFB82EC02A1}" sibTransId="{447ACE84-8EBC-49F9-B199-B5930476941C}"/>
    <dgm:cxn modelId="{C31D5B10-981F-409F-9789-D67CABA2D641}" type="presOf" srcId="{88A28C90-4BFB-4576-BBBB-AF2F7324161A}" destId="{C51F6587-5C4B-4782-A96B-A387A7469456}" srcOrd="0" destOrd="0" presId="urn:microsoft.com/office/officeart/2005/8/layout/process4"/>
    <dgm:cxn modelId="{685F70E6-7D89-4E7D-9AE5-4FC2706286A3}" srcId="{9CBFB691-50FB-4235-A474-EC3A38906992}" destId="{20328CA8-1840-4CC7-9D70-D7292C023C27}" srcOrd="1" destOrd="0" parTransId="{57B74CFF-E230-4847-BB28-1C571DB1F0E2}" sibTransId="{6D3B64E6-493D-4381-935E-EF5F589C35C3}"/>
    <dgm:cxn modelId="{081C477A-D17C-485E-B965-01BC11860578}" type="presOf" srcId="{20328CA8-1840-4CC7-9D70-D7292C023C27}" destId="{A5BEEF55-519A-4AE2-BB32-477616C46150}" srcOrd="0" destOrd="0" presId="urn:microsoft.com/office/officeart/2005/8/layout/process4"/>
    <dgm:cxn modelId="{6AD389DC-A6B4-4AA4-AEAD-98C0D9EA562D}" type="presOf" srcId="{254E836C-CBA5-43EA-8FF0-AC94F89D4A55}" destId="{D183C662-5FBB-429F-8738-4EDEBE2B09A0}" srcOrd="0" destOrd="0" presId="urn:microsoft.com/office/officeart/2005/8/layout/process4"/>
    <dgm:cxn modelId="{BD5A9FFB-C236-4E5E-948E-32BDA47F7CA9}" type="presOf" srcId="{17316D12-3EF1-4977-9C1B-D7F713C8DC51}" destId="{7F4BD748-7038-43C9-82CD-5B49FAA1A527}" srcOrd="0" destOrd="0" presId="urn:microsoft.com/office/officeart/2005/8/layout/process4"/>
    <dgm:cxn modelId="{5B7D5AB9-557E-47C3-AF0C-EEB74A03FCE8}" type="presOf" srcId="{254E836C-CBA5-43EA-8FF0-AC94F89D4A55}" destId="{1E37AFDC-6676-4351-921F-310C61A43AD2}" srcOrd="1" destOrd="0" presId="urn:microsoft.com/office/officeart/2005/8/layout/process4"/>
    <dgm:cxn modelId="{A725347F-14F1-4EED-8FC3-705ACBFD858B}" srcId="{9CBFB691-50FB-4235-A474-EC3A38906992}" destId="{254E836C-CBA5-43EA-8FF0-AC94F89D4A55}" srcOrd="2" destOrd="0" parTransId="{4BECAB05-D565-4193-A33B-4E4DAA7F0449}" sibTransId="{24121970-E687-44DD-B4C3-367BE225BB7F}"/>
    <dgm:cxn modelId="{53210DF1-FC48-4090-8A98-1131487588BB}" type="presParOf" srcId="{5BD9C674-35FF-4820-890E-2744B4C32D0C}" destId="{6EFC48B8-9DF9-4909-B06A-AC169D85DA36}" srcOrd="0" destOrd="0" presId="urn:microsoft.com/office/officeart/2005/8/layout/process4"/>
    <dgm:cxn modelId="{7C6A45AB-4086-4AEC-8172-F821EF57456E}" type="presParOf" srcId="{6EFC48B8-9DF9-4909-B06A-AC169D85DA36}" destId="{D183C662-5FBB-429F-8738-4EDEBE2B09A0}" srcOrd="0" destOrd="0" presId="urn:microsoft.com/office/officeart/2005/8/layout/process4"/>
    <dgm:cxn modelId="{FD304C58-2897-4441-8B35-05FF049DFD41}" type="presParOf" srcId="{6EFC48B8-9DF9-4909-B06A-AC169D85DA36}" destId="{1E37AFDC-6676-4351-921F-310C61A43AD2}" srcOrd="1" destOrd="0" presId="urn:microsoft.com/office/officeart/2005/8/layout/process4"/>
    <dgm:cxn modelId="{173F1F99-FB67-4183-8E3C-F4FCB1C68287}" type="presParOf" srcId="{6EFC48B8-9DF9-4909-B06A-AC169D85DA36}" destId="{B75BAD59-8660-4C5D-A727-8044F52B4A29}" srcOrd="2" destOrd="0" presId="urn:microsoft.com/office/officeart/2005/8/layout/process4"/>
    <dgm:cxn modelId="{6E6FD149-530F-4CA8-84F8-39FE8B715B76}" type="presParOf" srcId="{B75BAD59-8660-4C5D-A727-8044F52B4A29}" destId="{84ABE5C8-8A90-4092-B355-B0A00C6F27B6}" srcOrd="0" destOrd="0" presId="urn:microsoft.com/office/officeart/2005/8/layout/process4"/>
    <dgm:cxn modelId="{C1C3316A-14B2-429C-93B8-12FF4AD46DF8}" type="presParOf" srcId="{B75BAD59-8660-4C5D-A727-8044F52B4A29}" destId="{12842F18-CAF4-4548-8C99-5ABA5884CB4C}" srcOrd="1" destOrd="0" presId="urn:microsoft.com/office/officeart/2005/8/layout/process4"/>
    <dgm:cxn modelId="{CA796E97-D3B5-4432-A125-2BD1FB635E8A}" type="presParOf" srcId="{5BD9C674-35FF-4820-890E-2744B4C32D0C}" destId="{AAA6297C-357D-4AEC-8B58-7DBC6B8A23BA}" srcOrd="1" destOrd="0" presId="urn:microsoft.com/office/officeart/2005/8/layout/process4"/>
    <dgm:cxn modelId="{A99F5457-2785-4DA2-988A-31CA7240F613}" type="presParOf" srcId="{5BD9C674-35FF-4820-890E-2744B4C32D0C}" destId="{18DD96C3-222E-4B71-B692-8D3AAC5158CD}" srcOrd="2" destOrd="0" presId="urn:microsoft.com/office/officeart/2005/8/layout/process4"/>
    <dgm:cxn modelId="{774F5AC2-2D13-4E0D-8179-E89640980490}" type="presParOf" srcId="{18DD96C3-222E-4B71-B692-8D3AAC5158CD}" destId="{A5BEEF55-519A-4AE2-BB32-477616C46150}" srcOrd="0" destOrd="0" presId="urn:microsoft.com/office/officeart/2005/8/layout/process4"/>
    <dgm:cxn modelId="{CA51083E-E99E-441D-8983-9C09E6DF811E}" type="presParOf" srcId="{18DD96C3-222E-4B71-B692-8D3AAC5158CD}" destId="{B0BFD84A-A164-4410-8953-180A8190E7E7}" srcOrd="1" destOrd="0" presId="urn:microsoft.com/office/officeart/2005/8/layout/process4"/>
    <dgm:cxn modelId="{60D03F8B-17BE-4034-8D61-F5244F80D0AA}" type="presParOf" srcId="{18DD96C3-222E-4B71-B692-8D3AAC5158CD}" destId="{9A44A161-702D-48BE-A36E-EE9993FC6501}" srcOrd="2" destOrd="0" presId="urn:microsoft.com/office/officeart/2005/8/layout/process4"/>
    <dgm:cxn modelId="{F53F39DC-86E4-4A48-B988-B95C9E5D7AC1}" type="presParOf" srcId="{9A44A161-702D-48BE-A36E-EE9993FC6501}" destId="{7F4BD748-7038-43C9-82CD-5B49FAA1A527}" srcOrd="0" destOrd="0" presId="urn:microsoft.com/office/officeart/2005/8/layout/process4"/>
    <dgm:cxn modelId="{192F00E8-724C-43B5-B72F-FA5D1BC2462F}" type="presParOf" srcId="{9A44A161-702D-48BE-A36E-EE9993FC6501}" destId="{AF092828-80BC-489F-A3B6-DE8083428EF4}" srcOrd="1" destOrd="0" presId="urn:microsoft.com/office/officeart/2005/8/layout/process4"/>
    <dgm:cxn modelId="{7702DED0-6C03-4CA1-A748-DAE7A717EE03}" type="presParOf" srcId="{5BD9C674-35FF-4820-890E-2744B4C32D0C}" destId="{89E2D6CE-EB68-44B0-8387-42AFFBDC36F4}" srcOrd="3" destOrd="0" presId="urn:microsoft.com/office/officeart/2005/8/layout/process4"/>
    <dgm:cxn modelId="{4CD04032-1BA3-4730-9DBE-47130759C969}" type="presParOf" srcId="{5BD9C674-35FF-4820-890E-2744B4C32D0C}" destId="{3D250B29-A8C7-496E-AAB1-3FA89731D30F}" srcOrd="4" destOrd="0" presId="urn:microsoft.com/office/officeart/2005/8/layout/process4"/>
    <dgm:cxn modelId="{63548422-BA7C-494D-92DB-B40BFC326779}" type="presParOf" srcId="{3D250B29-A8C7-496E-AAB1-3FA89731D30F}" destId="{C51F6587-5C4B-4782-A96B-A387A7469456}" srcOrd="0" destOrd="0" presId="urn:microsoft.com/office/officeart/2005/8/layout/process4"/>
    <dgm:cxn modelId="{F51A80C1-C364-4735-9E70-0CFA3D53DA2F}" type="presParOf" srcId="{3D250B29-A8C7-496E-AAB1-3FA89731D30F}" destId="{370B15AD-C5FD-4792-9D93-51907A65643D}" srcOrd="1" destOrd="0" presId="urn:microsoft.com/office/officeart/2005/8/layout/process4"/>
    <dgm:cxn modelId="{DA897CBC-B8F1-418E-9B44-D67BE972F777}" type="presParOf" srcId="{3D250B29-A8C7-496E-AAB1-3FA89731D30F}" destId="{FA6B9A1E-AE36-44E2-9A91-F7295EFC2ECF}" srcOrd="2" destOrd="0" presId="urn:microsoft.com/office/officeart/2005/8/layout/process4"/>
    <dgm:cxn modelId="{8A85D7BD-5C25-4096-89DF-082BE024A315}" type="presParOf" srcId="{FA6B9A1E-AE36-44E2-9A91-F7295EFC2ECF}" destId="{E89FE375-8218-4999-8719-4DF853929FB7}" srcOrd="0" destOrd="0" presId="urn:microsoft.com/office/officeart/2005/8/layout/process4"/>
    <dgm:cxn modelId="{CA6E77ED-2A71-4329-8610-FA34404CA740}" type="presParOf" srcId="{FA6B9A1E-AE36-44E2-9A91-F7295EFC2ECF}" destId="{31705EE7-D4D9-4FE9-86A8-E43411C58356}"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372A173-21C5-4680-8BD5-D9A7537A9C1D}"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US"/>
        </a:p>
      </dgm:t>
    </dgm:pt>
    <dgm:pt modelId="{496F8FED-3196-41B3-863B-DD7B7FF31962}">
      <dgm:prSet phldrT="[Text]"/>
      <dgm:spPr/>
      <dgm:t>
        <a:bodyPr/>
        <a:lstStyle/>
        <a:p>
          <a:r>
            <a:rPr lang="en-GB" dirty="0" smtClean="0">
              <a:latin typeface="+mj-lt"/>
            </a:rPr>
            <a:t>What is school-based career guidance?</a:t>
          </a:r>
          <a:endParaRPr lang="en-US" dirty="0">
            <a:latin typeface="+mj-lt"/>
          </a:endParaRPr>
        </a:p>
      </dgm:t>
    </dgm:pt>
    <dgm:pt modelId="{D29EEF0A-A7BD-49D2-8054-A589CBE8DC66}" type="parTrans" cxnId="{F6527BF7-64F1-4820-86FE-C7AD1B1DBA76}">
      <dgm:prSet/>
      <dgm:spPr/>
      <dgm:t>
        <a:bodyPr/>
        <a:lstStyle/>
        <a:p>
          <a:endParaRPr lang="en-US">
            <a:latin typeface="+mj-lt"/>
          </a:endParaRPr>
        </a:p>
      </dgm:t>
    </dgm:pt>
    <dgm:pt modelId="{40754226-9AC9-468E-8B53-C74C1B93E0E1}" type="sibTrans" cxnId="{F6527BF7-64F1-4820-86FE-C7AD1B1DBA76}">
      <dgm:prSet/>
      <dgm:spPr/>
      <dgm:t>
        <a:bodyPr/>
        <a:lstStyle/>
        <a:p>
          <a:endParaRPr lang="en-US">
            <a:latin typeface="+mj-lt"/>
          </a:endParaRPr>
        </a:p>
      </dgm:t>
    </dgm:pt>
    <dgm:pt modelId="{20FA725E-758E-46ED-9EBE-AB1B06F094CE}">
      <dgm:prSet phldrT="[Text]"/>
      <dgm:spPr>
        <a:solidFill>
          <a:srgbClr val="FF0000"/>
        </a:solidFill>
      </dgm:spPr>
      <dgm:t>
        <a:bodyPr/>
        <a:lstStyle/>
        <a:p>
          <a:r>
            <a:rPr lang="en-GB" dirty="0" smtClean="0">
              <a:latin typeface="+mj-lt"/>
            </a:rPr>
            <a:t>What does it look like when it is done well?</a:t>
          </a:r>
          <a:endParaRPr lang="en-US" dirty="0">
            <a:latin typeface="+mj-lt"/>
          </a:endParaRPr>
        </a:p>
      </dgm:t>
    </dgm:pt>
    <dgm:pt modelId="{5C1C449E-D96F-459C-8F7A-3770FF538F36}" type="parTrans" cxnId="{A59A96C1-1B80-43B4-A12D-88A68DA69656}">
      <dgm:prSet/>
      <dgm:spPr/>
      <dgm:t>
        <a:bodyPr/>
        <a:lstStyle/>
        <a:p>
          <a:endParaRPr lang="en-US">
            <a:latin typeface="+mj-lt"/>
          </a:endParaRPr>
        </a:p>
      </dgm:t>
    </dgm:pt>
    <dgm:pt modelId="{9C8D4C52-C7ED-4EEE-B147-06A0DCEF89CB}" type="sibTrans" cxnId="{A59A96C1-1B80-43B4-A12D-88A68DA69656}">
      <dgm:prSet/>
      <dgm:spPr/>
      <dgm:t>
        <a:bodyPr/>
        <a:lstStyle/>
        <a:p>
          <a:endParaRPr lang="en-US">
            <a:latin typeface="+mj-lt"/>
          </a:endParaRPr>
        </a:p>
      </dgm:t>
    </dgm:pt>
    <dgm:pt modelId="{07768F1D-9E6B-48CD-8B87-DAC322170C65}">
      <dgm:prSet phldrT="[Text]"/>
      <dgm:spPr/>
      <dgm:t>
        <a:bodyPr/>
        <a:lstStyle/>
        <a:p>
          <a:r>
            <a:rPr lang="en-GB" dirty="0" smtClean="0">
              <a:latin typeface="+mj-lt"/>
            </a:rPr>
            <a:t>The key players</a:t>
          </a:r>
          <a:endParaRPr lang="en-US" dirty="0">
            <a:latin typeface="+mj-lt"/>
          </a:endParaRPr>
        </a:p>
      </dgm:t>
    </dgm:pt>
    <dgm:pt modelId="{0C4DBDCC-5852-4CB7-BA37-0DEC85826487}" type="parTrans" cxnId="{2991E856-2709-40C3-A6E8-5B7F5F0B8827}">
      <dgm:prSet/>
      <dgm:spPr/>
      <dgm:t>
        <a:bodyPr/>
        <a:lstStyle/>
        <a:p>
          <a:endParaRPr lang="en-US">
            <a:latin typeface="+mj-lt"/>
          </a:endParaRPr>
        </a:p>
      </dgm:t>
    </dgm:pt>
    <dgm:pt modelId="{021EAAB9-1F70-4462-8ABB-95390269A8E3}" type="sibTrans" cxnId="{2991E856-2709-40C3-A6E8-5B7F5F0B8827}">
      <dgm:prSet/>
      <dgm:spPr/>
      <dgm:t>
        <a:bodyPr/>
        <a:lstStyle/>
        <a:p>
          <a:endParaRPr lang="en-US">
            <a:latin typeface="+mj-lt"/>
          </a:endParaRPr>
        </a:p>
      </dgm:t>
    </dgm:pt>
    <dgm:pt modelId="{D266615D-703D-494B-A757-3D636A393F50}">
      <dgm:prSet phldrT="[Text]"/>
      <dgm:spPr/>
      <dgm:t>
        <a:bodyPr/>
        <a:lstStyle/>
        <a:p>
          <a:r>
            <a:rPr lang="en-GB" dirty="0" smtClean="0">
              <a:latin typeface="+mj-lt"/>
            </a:rPr>
            <a:t>Recent history</a:t>
          </a:r>
          <a:endParaRPr lang="en-US" dirty="0">
            <a:latin typeface="+mj-lt"/>
          </a:endParaRPr>
        </a:p>
      </dgm:t>
    </dgm:pt>
    <dgm:pt modelId="{110C9BA9-5F22-48D7-8071-7538F3144E9C}" type="parTrans" cxnId="{56924430-F8AB-405C-84C5-6EC01F6992EF}">
      <dgm:prSet/>
      <dgm:spPr/>
      <dgm:t>
        <a:bodyPr/>
        <a:lstStyle/>
        <a:p>
          <a:endParaRPr lang="en-US">
            <a:latin typeface="+mj-lt"/>
          </a:endParaRPr>
        </a:p>
      </dgm:t>
    </dgm:pt>
    <dgm:pt modelId="{E0E65004-861B-4046-80B2-1B6512CD9EA4}" type="sibTrans" cxnId="{56924430-F8AB-405C-84C5-6EC01F6992EF}">
      <dgm:prSet/>
      <dgm:spPr/>
      <dgm:t>
        <a:bodyPr/>
        <a:lstStyle/>
        <a:p>
          <a:endParaRPr lang="en-US">
            <a:latin typeface="+mj-lt"/>
          </a:endParaRPr>
        </a:p>
      </dgm:t>
    </dgm:pt>
    <dgm:pt modelId="{3F572BD4-3763-49F5-B1FB-764AC79C8289}">
      <dgm:prSet phldrT="[Text]"/>
      <dgm:spPr/>
      <dgm:t>
        <a:bodyPr/>
        <a:lstStyle/>
        <a:p>
          <a:r>
            <a:rPr lang="en-GB" dirty="0" smtClean="0">
              <a:latin typeface="+mj-lt"/>
            </a:rPr>
            <a:t>Does it work?</a:t>
          </a:r>
          <a:endParaRPr lang="en-US" dirty="0">
            <a:latin typeface="+mj-lt"/>
          </a:endParaRPr>
        </a:p>
      </dgm:t>
    </dgm:pt>
    <dgm:pt modelId="{78D2FC5C-69B3-4A72-8ABA-9AB69C20EEA7}" type="parTrans" cxnId="{978B07D5-78DD-4A45-AA71-754E03E78766}">
      <dgm:prSet/>
      <dgm:spPr/>
      <dgm:t>
        <a:bodyPr/>
        <a:lstStyle/>
        <a:p>
          <a:endParaRPr lang="en-US">
            <a:latin typeface="+mj-lt"/>
          </a:endParaRPr>
        </a:p>
      </dgm:t>
    </dgm:pt>
    <dgm:pt modelId="{2BC508B0-7032-4A6B-A35A-1AE7E6964478}" type="sibTrans" cxnId="{978B07D5-78DD-4A45-AA71-754E03E78766}">
      <dgm:prSet/>
      <dgm:spPr/>
      <dgm:t>
        <a:bodyPr/>
        <a:lstStyle/>
        <a:p>
          <a:endParaRPr lang="en-US">
            <a:latin typeface="+mj-lt"/>
          </a:endParaRPr>
        </a:p>
      </dgm:t>
    </dgm:pt>
    <dgm:pt modelId="{383AC2C4-E417-43F4-BC8C-896A5493DEAE}" type="pres">
      <dgm:prSet presAssocID="{A372A173-21C5-4680-8BD5-D9A7537A9C1D}" presName="Name0" presStyleCnt="0">
        <dgm:presLayoutVars>
          <dgm:dir/>
          <dgm:resizeHandles val="exact"/>
        </dgm:presLayoutVars>
      </dgm:prSet>
      <dgm:spPr/>
      <dgm:t>
        <a:bodyPr/>
        <a:lstStyle/>
        <a:p>
          <a:endParaRPr lang="en-US"/>
        </a:p>
      </dgm:t>
    </dgm:pt>
    <dgm:pt modelId="{FB4654F6-A462-4F82-BCB0-0F32646C11F1}" type="pres">
      <dgm:prSet presAssocID="{D266615D-703D-494B-A757-3D636A393F50}" presName="node" presStyleLbl="node1" presStyleIdx="0" presStyleCnt="5">
        <dgm:presLayoutVars>
          <dgm:bulletEnabled val="1"/>
        </dgm:presLayoutVars>
      </dgm:prSet>
      <dgm:spPr/>
      <dgm:t>
        <a:bodyPr/>
        <a:lstStyle/>
        <a:p>
          <a:endParaRPr lang="en-US"/>
        </a:p>
      </dgm:t>
    </dgm:pt>
    <dgm:pt modelId="{5CC002BB-B874-43AA-A097-B53DCDC1512D}" type="pres">
      <dgm:prSet presAssocID="{E0E65004-861B-4046-80B2-1B6512CD9EA4}" presName="sibTrans" presStyleLbl="sibTrans1D1" presStyleIdx="0" presStyleCnt="4"/>
      <dgm:spPr/>
      <dgm:t>
        <a:bodyPr/>
        <a:lstStyle/>
        <a:p>
          <a:endParaRPr lang="en-US"/>
        </a:p>
      </dgm:t>
    </dgm:pt>
    <dgm:pt modelId="{6530B43E-98A3-4DF3-A866-4E02F1DEAA1B}" type="pres">
      <dgm:prSet presAssocID="{E0E65004-861B-4046-80B2-1B6512CD9EA4}" presName="connectorText" presStyleLbl="sibTrans1D1" presStyleIdx="0" presStyleCnt="4"/>
      <dgm:spPr/>
      <dgm:t>
        <a:bodyPr/>
        <a:lstStyle/>
        <a:p>
          <a:endParaRPr lang="en-US"/>
        </a:p>
      </dgm:t>
    </dgm:pt>
    <dgm:pt modelId="{DE175BF0-131B-46C3-A7CE-006874B0BEC7}" type="pres">
      <dgm:prSet presAssocID="{496F8FED-3196-41B3-863B-DD7B7FF31962}" presName="node" presStyleLbl="node1" presStyleIdx="1" presStyleCnt="5">
        <dgm:presLayoutVars>
          <dgm:bulletEnabled val="1"/>
        </dgm:presLayoutVars>
      </dgm:prSet>
      <dgm:spPr/>
      <dgm:t>
        <a:bodyPr/>
        <a:lstStyle/>
        <a:p>
          <a:endParaRPr lang="en-US"/>
        </a:p>
      </dgm:t>
    </dgm:pt>
    <dgm:pt modelId="{4BBF821B-C134-4955-B769-87EEE01FA36E}" type="pres">
      <dgm:prSet presAssocID="{40754226-9AC9-468E-8B53-C74C1B93E0E1}" presName="sibTrans" presStyleLbl="sibTrans1D1" presStyleIdx="1" presStyleCnt="4"/>
      <dgm:spPr/>
      <dgm:t>
        <a:bodyPr/>
        <a:lstStyle/>
        <a:p>
          <a:endParaRPr lang="en-US"/>
        </a:p>
      </dgm:t>
    </dgm:pt>
    <dgm:pt modelId="{ECC46DBD-984F-4119-8C34-6B830201DEEE}" type="pres">
      <dgm:prSet presAssocID="{40754226-9AC9-468E-8B53-C74C1B93E0E1}" presName="connectorText" presStyleLbl="sibTrans1D1" presStyleIdx="1" presStyleCnt="4"/>
      <dgm:spPr/>
      <dgm:t>
        <a:bodyPr/>
        <a:lstStyle/>
        <a:p>
          <a:endParaRPr lang="en-US"/>
        </a:p>
      </dgm:t>
    </dgm:pt>
    <dgm:pt modelId="{65D3A2A5-0CF0-45C8-BACC-635E33A19B90}" type="pres">
      <dgm:prSet presAssocID="{3F572BD4-3763-49F5-B1FB-764AC79C8289}" presName="node" presStyleLbl="node1" presStyleIdx="2" presStyleCnt="5">
        <dgm:presLayoutVars>
          <dgm:bulletEnabled val="1"/>
        </dgm:presLayoutVars>
      </dgm:prSet>
      <dgm:spPr/>
      <dgm:t>
        <a:bodyPr/>
        <a:lstStyle/>
        <a:p>
          <a:endParaRPr lang="en-US"/>
        </a:p>
      </dgm:t>
    </dgm:pt>
    <dgm:pt modelId="{F4C736FA-2E81-4F56-B9A6-9EE5E0111EC6}" type="pres">
      <dgm:prSet presAssocID="{2BC508B0-7032-4A6B-A35A-1AE7E6964478}" presName="sibTrans" presStyleLbl="sibTrans1D1" presStyleIdx="2" presStyleCnt="4"/>
      <dgm:spPr/>
      <dgm:t>
        <a:bodyPr/>
        <a:lstStyle/>
        <a:p>
          <a:endParaRPr lang="en-US"/>
        </a:p>
      </dgm:t>
    </dgm:pt>
    <dgm:pt modelId="{D48F7ED9-438A-4E01-99C6-B9003D88562C}" type="pres">
      <dgm:prSet presAssocID="{2BC508B0-7032-4A6B-A35A-1AE7E6964478}" presName="connectorText" presStyleLbl="sibTrans1D1" presStyleIdx="2" presStyleCnt="4"/>
      <dgm:spPr/>
      <dgm:t>
        <a:bodyPr/>
        <a:lstStyle/>
        <a:p>
          <a:endParaRPr lang="en-US"/>
        </a:p>
      </dgm:t>
    </dgm:pt>
    <dgm:pt modelId="{EB9B682A-FB61-465A-9040-91442239732A}" type="pres">
      <dgm:prSet presAssocID="{07768F1D-9E6B-48CD-8B87-DAC322170C65}" presName="node" presStyleLbl="node1" presStyleIdx="3" presStyleCnt="5">
        <dgm:presLayoutVars>
          <dgm:bulletEnabled val="1"/>
        </dgm:presLayoutVars>
      </dgm:prSet>
      <dgm:spPr/>
      <dgm:t>
        <a:bodyPr/>
        <a:lstStyle/>
        <a:p>
          <a:endParaRPr lang="en-US"/>
        </a:p>
      </dgm:t>
    </dgm:pt>
    <dgm:pt modelId="{FFEBA407-7D8A-4488-8095-02FBD65E1972}" type="pres">
      <dgm:prSet presAssocID="{021EAAB9-1F70-4462-8ABB-95390269A8E3}" presName="sibTrans" presStyleLbl="sibTrans1D1" presStyleIdx="3" presStyleCnt="4"/>
      <dgm:spPr/>
      <dgm:t>
        <a:bodyPr/>
        <a:lstStyle/>
        <a:p>
          <a:endParaRPr lang="en-US"/>
        </a:p>
      </dgm:t>
    </dgm:pt>
    <dgm:pt modelId="{605714FC-3D18-4BCE-824D-E5733B5EB505}" type="pres">
      <dgm:prSet presAssocID="{021EAAB9-1F70-4462-8ABB-95390269A8E3}" presName="connectorText" presStyleLbl="sibTrans1D1" presStyleIdx="3" presStyleCnt="4"/>
      <dgm:spPr/>
      <dgm:t>
        <a:bodyPr/>
        <a:lstStyle/>
        <a:p>
          <a:endParaRPr lang="en-US"/>
        </a:p>
      </dgm:t>
    </dgm:pt>
    <dgm:pt modelId="{BD1B6619-5EC4-4E01-850D-83115DCE1658}" type="pres">
      <dgm:prSet presAssocID="{20FA725E-758E-46ED-9EBE-AB1B06F094CE}" presName="node" presStyleLbl="node1" presStyleIdx="4" presStyleCnt="5">
        <dgm:presLayoutVars>
          <dgm:bulletEnabled val="1"/>
        </dgm:presLayoutVars>
      </dgm:prSet>
      <dgm:spPr/>
      <dgm:t>
        <a:bodyPr/>
        <a:lstStyle/>
        <a:p>
          <a:endParaRPr lang="en-US"/>
        </a:p>
      </dgm:t>
    </dgm:pt>
  </dgm:ptLst>
  <dgm:cxnLst>
    <dgm:cxn modelId="{D11D1431-71DC-4D24-8B14-A7914680901E}" type="presOf" srcId="{40754226-9AC9-468E-8B53-C74C1B93E0E1}" destId="{ECC46DBD-984F-4119-8C34-6B830201DEEE}" srcOrd="1" destOrd="0" presId="urn:microsoft.com/office/officeart/2005/8/layout/bProcess3"/>
    <dgm:cxn modelId="{2991E856-2709-40C3-A6E8-5B7F5F0B8827}" srcId="{A372A173-21C5-4680-8BD5-D9A7537A9C1D}" destId="{07768F1D-9E6B-48CD-8B87-DAC322170C65}" srcOrd="3" destOrd="0" parTransId="{0C4DBDCC-5852-4CB7-BA37-0DEC85826487}" sibTransId="{021EAAB9-1F70-4462-8ABB-95390269A8E3}"/>
    <dgm:cxn modelId="{92E1A557-884A-4703-9378-1C213CA21307}" type="presOf" srcId="{021EAAB9-1F70-4462-8ABB-95390269A8E3}" destId="{FFEBA407-7D8A-4488-8095-02FBD65E1972}" srcOrd="0" destOrd="0" presId="urn:microsoft.com/office/officeart/2005/8/layout/bProcess3"/>
    <dgm:cxn modelId="{89BD8BEC-88C5-4640-9D30-89B6D3E68A48}" type="presOf" srcId="{E0E65004-861B-4046-80B2-1B6512CD9EA4}" destId="{6530B43E-98A3-4DF3-A866-4E02F1DEAA1B}" srcOrd="1" destOrd="0" presId="urn:microsoft.com/office/officeart/2005/8/layout/bProcess3"/>
    <dgm:cxn modelId="{A59A96C1-1B80-43B4-A12D-88A68DA69656}" srcId="{A372A173-21C5-4680-8BD5-D9A7537A9C1D}" destId="{20FA725E-758E-46ED-9EBE-AB1B06F094CE}" srcOrd="4" destOrd="0" parTransId="{5C1C449E-D96F-459C-8F7A-3770FF538F36}" sibTransId="{9C8D4C52-C7ED-4EEE-B147-06A0DCEF89CB}"/>
    <dgm:cxn modelId="{66CCCECD-2050-48BD-A8AB-09AB88D29F80}" type="presOf" srcId="{2BC508B0-7032-4A6B-A35A-1AE7E6964478}" destId="{F4C736FA-2E81-4F56-B9A6-9EE5E0111EC6}" srcOrd="0" destOrd="0" presId="urn:microsoft.com/office/officeart/2005/8/layout/bProcess3"/>
    <dgm:cxn modelId="{A46C01F7-5646-469C-9164-48A7FF8937C8}" type="presOf" srcId="{2BC508B0-7032-4A6B-A35A-1AE7E6964478}" destId="{D48F7ED9-438A-4E01-99C6-B9003D88562C}" srcOrd="1" destOrd="0" presId="urn:microsoft.com/office/officeart/2005/8/layout/bProcess3"/>
    <dgm:cxn modelId="{9992E4FA-F910-4207-84D5-57B352CEB6F5}" type="presOf" srcId="{20FA725E-758E-46ED-9EBE-AB1B06F094CE}" destId="{BD1B6619-5EC4-4E01-850D-83115DCE1658}" srcOrd="0" destOrd="0" presId="urn:microsoft.com/office/officeart/2005/8/layout/bProcess3"/>
    <dgm:cxn modelId="{978B07D5-78DD-4A45-AA71-754E03E78766}" srcId="{A372A173-21C5-4680-8BD5-D9A7537A9C1D}" destId="{3F572BD4-3763-49F5-B1FB-764AC79C8289}" srcOrd="2" destOrd="0" parTransId="{78D2FC5C-69B3-4A72-8ABA-9AB69C20EEA7}" sibTransId="{2BC508B0-7032-4A6B-A35A-1AE7E6964478}"/>
    <dgm:cxn modelId="{60D9E19B-DE21-4C71-A663-8AAD64DD694E}" type="presOf" srcId="{07768F1D-9E6B-48CD-8B87-DAC322170C65}" destId="{EB9B682A-FB61-465A-9040-91442239732A}" srcOrd="0" destOrd="0" presId="urn:microsoft.com/office/officeart/2005/8/layout/bProcess3"/>
    <dgm:cxn modelId="{F77372D8-2AD4-4A17-8AAC-05B387B9F0EC}" type="presOf" srcId="{021EAAB9-1F70-4462-8ABB-95390269A8E3}" destId="{605714FC-3D18-4BCE-824D-E5733B5EB505}" srcOrd="1" destOrd="0" presId="urn:microsoft.com/office/officeart/2005/8/layout/bProcess3"/>
    <dgm:cxn modelId="{6142217F-7868-4FDE-B588-7DE5FF6ADE59}" type="presOf" srcId="{40754226-9AC9-468E-8B53-C74C1B93E0E1}" destId="{4BBF821B-C134-4955-B769-87EEE01FA36E}" srcOrd="0" destOrd="0" presId="urn:microsoft.com/office/officeart/2005/8/layout/bProcess3"/>
    <dgm:cxn modelId="{56924430-F8AB-405C-84C5-6EC01F6992EF}" srcId="{A372A173-21C5-4680-8BD5-D9A7537A9C1D}" destId="{D266615D-703D-494B-A757-3D636A393F50}" srcOrd="0" destOrd="0" parTransId="{110C9BA9-5F22-48D7-8071-7538F3144E9C}" sibTransId="{E0E65004-861B-4046-80B2-1B6512CD9EA4}"/>
    <dgm:cxn modelId="{C2F915EB-8DE9-46BB-ADDD-4E1889FD75E3}" type="presOf" srcId="{A372A173-21C5-4680-8BD5-D9A7537A9C1D}" destId="{383AC2C4-E417-43F4-BC8C-896A5493DEAE}" srcOrd="0" destOrd="0" presId="urn:microsoft.com/office/officeart/2005/8/layout/bProcess3"/>
    <dgm:cxn modelId="{515B008B-5B59-476B-B7F9-3A41FDCDF01C}" type="presOf" srcId="{496F8FED-3196-41B3-863B-DD7B7FF31962}" destId="{DE175BF0-131B-46C3-A7CE-006874B0BEC7}" srcOrd="0" destOrd="0" presId="urn:microsoft.com/office/officeart/2005/8/layout/bProcess3"/>
    <dgm:cxn modelId="{7F789630-706D-4D01-BE11-D23B30E6A746}" type="presOf" srcId="{D266615D-703D-494B-A757-3D636A393F50}" destId="{FB4654F6-A462-4F82-BCB0-0F32646C11F1}" srcOrd="0" destOrd="0" presId="urn:microsoft.com/office/officeart/2005/8/layout/bProcess3"/>
    <dgm:cxn modelId="{F6527BF7-64F1-4820-86FE-C7AD1B1DBA76}" srcId="{A372A173-21C5-4680-8BD5-D9A7537A9C1D}" destId="{496F8FED-3196-41B3-863B-DD7B7FF31962}" srcOrd="1" destOrd="0" parTransId="{D29EEF0A-A7BD-49D2-8054-A589CBE8DC66}" sibTransId="{40754226-9AC9-468E-8B53-C74C1B93E0E1}"/>
    <dgm:cxn modelId="{F7E4FDBE-3ED6-4274-8AFF-15D8E5A342C1}" type="presOf" srcId="{3F572BD4-3763-49F5-B1FB-764AC79C8289}" destId="{65D3A2A5-0CF0-45C8-BACC-635E33A19B90}" srcOrd="0" destOrd="0" presId="urn:microsoft.com/office/officeart/2005/8/layout/bProcess3"/>
    <dgm:cxn modelId="{52B17156-865D-418D-AC99-4619A07AC2A4}" type="presOf" srcId="{E0E65004-861B-4046-80B2-1B6512CD9EA4}" destId="{5CC002BB-B874-43AA-A097-B53DCDC1512D}" srcOrd="0" destOrd="0" presId="urn:microsoft.com/office/officeart/2005/8/layout/bProcess3"/>
    <dgm:cxn modelId="{81A45AC6-A6E6-47BB-954E-FA06224535CA}" type="presParOf" srcId="{383AC2C4-E417-43F4-BC8C-896A5493DEAE}" destId="{FB4654F6-A462-4F82-BCB0-0F32646C11F1}" srcOrd="0" destOrd="0" presId="urn:microsoft.com/office/officeart/2005/8/layout/bProcess3"/>
    <dgm:cxn modelId="{EFCE3D87-20A5-48DD-8F4D-3BEDF14777AB}" type="presParOf" srcId="{383AC2C4-E417-43F4-BC8C-896A5493DEAE}" destId="{5CC002BB-B874-43AA-A097-B53DCDC1512D}" srcOrd="1" destOrd="0" presId="urn:microsoft.com/office/officeart/2005/8/layout/bProcess3"/>
    <dgm:cxn modelId="{9232FE56-E1CA-4737-8075-2ABC4B5AB579}" type="presParOf" srcId="{5CC002BB-B874-43AA-A097-B53DCDC1512D}" destId="{6530B43E-98A3-4DF3-A866-4E02F1DEAA1B}" srcOrd="0" destOrd="0" presId="urn:microsoft.com/office/officeart/2005/8/layout/bProcess3"/>
    <dgm:cxn modelId="{7073760C-5EB7-4DD9-AC54-1519C9F70563}" type="presParOf" srcId="{383AC2C4-E417-43F4-BC8C-896A5493DEAE}" destId="{DE175BF0-131B-46C3-A7CE-006874B0BEC7}" srcOrd="2" destOrd="0" presId="urn:microsoft.com/office/officeart/2005/8/layout/bProcess3"/>
    <dgm:cxn modelId="{40F05DCD-3B9B-428B-9514-F71DB4CE340E}" type="presParOf" srcId="{383AC2C4-E417-43F4-BC8C-896A5493DEAE}" destId="{4BBF821B-C134-4955-B769-87EEE01FA36E}" srcOrd="3" destOrd="0" presId="urn:microsoft.com/office/officeart/2005/8/layout/bProcess3"/>
    <dgm:cxn modelId="{CF4A8342-3823-4AC0-A595-83D99BF9F1B1}" type="presParOf" srcId="{4BBF821B-C134-4955-B769-87EEE01FA36E}" destId="{ECC46DBD-984F-4119-8C34-6B830201DEEE}" srcOrd="0" destOrd="0" presId="urn:microsoft.com/office/officeart/2005/8/layout/bProcess3"/>
    <dgm:cxn modelId="{26B714E3-8E0E-4C04-8D46-6F3D06F6643B}" type="presParOf" srcId="{383AC2C4-E417-43F4-BC8C-896A5493DEAE}" destId="{65D3A2A5-0CF0-45C8-BACC-635E33A19B90}" srcOrd="4" destOrd="0" presId="urn:microsoft.com/office/officeart/2005/8/layout/bProcess3"/>
    <dgm:cxn modelId="{1FC92B37-ADCD-4DB8-A051-B547D746A06C}" type="presParOf" srcId="{383AC2C4-E417-43F4-BC8C-896A5493DEAE}" destId="{F4C736FA-2E81-4F56-B9A6-9EE5E0111EC6}" srcOrd="5" destOrd="0" presId="urn:microsoft.com/office/officeart/2005/8/layout/bProcess3"/>
    <dgm:cxn modelId="{AD67746C-C618-436C-B86D-6A72C977BE66}" type="presParOf" srcId="{F4C736FA-2E81-4F56-B9A6-9EE5E0111EC6}" destId="{D48F7ED9-438A-4E01-99C6-B9003D88562C}" srcOrd="0" destOrd="0" presId="urn:microsoft.com/office/officeart/2005/8/layout/bProcess3"/>
    <dgm:cxn modelId="{63B183E1-106E-4DD2-A202-9409E71CE1B4}" type="presParOf" srcId="{383AC2C4-E417-43F4-BC8C-896A5493DEAE}" destId="{EB9B682A-FB61-465A-9040-91442239732A}" srcOrd="6" destOrd="0" presId="urn:microsoft.com/office/officeart/2005/8/layout/bProcess3"/>
    <dgm:cxn modelId="{50EE298D-771A-449A-92D3-72781D53DA2D}" type="presParOf" srcId="{383AC2C4-E417-43F4-BC8C-896A5493DEAE}" destId="{FFEBA407-7D8A-4488-8095-02FBD65E1972}" srcOrd="7" destOrd="0" presId="urn:microsoft.com/office/officeart/2005/8/layout/bProcess3"/>
    <dgm:cxn modelId="{62E10A6C-A658-4A7A-B717-3A3515210C10}" type="presParOf" srcId="{FFEBA407-7D8A-4488-8095-02FBD65E1972}" destId="{605714FC-3D18-4BCE-824D-E5733B5EB505}" srcOrd="0" destOrd="0" presId="urn:microsoft.com/office/officeart/2005/8/layout/bProcess3"/>
    <dgm:cxn modelId="{0B530C85-4851-4D68-92CD-6DE0767CA3B3}" type="presParOf" srcId="{383AC2C4-E417-43F4-BC8C-896A5493DEAE}" destId="{BD1B6619-5EC4-4E01-850D-83115DCE1658}"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C002BB-B874-43AA-A097-B53DCDC1512D}">
      <dsp:nvSpPr>
        <dsp:cNvPr id="0" name=""/>
        <dsp:cNvSpPr/>
      </dsp:nvSpPr>
      <dsp:spPr>
        <a:xfrm>
          <a:off x="2410134" y="1000679"/>
          <a:ext cx="522675" cy="91440"/>
        </a:xfrm>
        <a:custGeom>
          <a:avLst/>
          <a:gdLst/>
          <a:ahLst/>
          <a:cxnLst/>
          <a:rect l="0" t="0" r="0" b="0"/>
          <a:pathLst>
            <a:path>
              <a:moveTo>
                <a:pt x="0" y="45720"/>
              </a:moveTo>
              <a:lnTo>
                <a:pt x="52267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latin typeface="+mj-lt"/>
          </a:endParaRPr>
        </a:p>
      </dsp:txBody>
      <dsp:txXfrm>
        <a:off x="2657639" y="1043632"/>
        <a:ext cx="27663" cy="5532"/>
      </dsp:txXfrm>
    </dsp:sp>
    <dsp:sp modelId="{FB4654F6-A462-4F82-BCB0-0F32646C11F1}">
      <dsp:nvSpPr>
        <dsp:cNvPr id="0" name=""/>
        <dsp:cNvSpPr/>
      </dsp:nvSpPr>
      <dsp:spPr>
        <a:xfrm>
          <a:off x="6390" y="324736"/>
          <a:ext cx="2405543" cy="14433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GB" sz="2300" kern="1200" dirty="0" smtClean="0">
              <a:latin typeface="+mj-lt"/>
            </a:rPr>
            <a:t>Recent history</a:t>
          </a:r>
          <a:endParaRPr lang="en-US" sz="2300" kern="1200" dirty="0">
            <a:latin typeface="+mj-lt"/>
          </a:endParaRPr>
        </a:p>
      </dsp:txBody>
      <dsp:txXfrm>
        <a:off x="6390" y="324736"/>
        <a:ext cx="2405543" cy="1443326"/>
      </dsp:txXfrm>
    </dsp:sp>
    <dsp:sp modelId="{4BBF821B-C134-4955-B769-87EEE01FA36E}">
      <dsp:nvSpPr>
        <dsp:cNvPr id="0" name=""/>
        <dsp:cNvSpPr/>
      </dsp:nvSpPr>
      <dsp:spPr>
        <a:xfrm>
          <a:off x="5368952" y="1000679"/>
          <a:ext cx="522675" cy="91440"/>
        </a:xfrm>
        <a:custGeom>
          <a:avLst/>
          <a:gdLst/>
          <a:ahLst/>
          <a:cxnLst/>
          <a:rect l="0" t="0" r="0" b="0"/>
          <a:pathLst>
            <a:path>
              <a:moveTo>
                <a:pt x="0" y="45720"/>
              </a:moveTo>
              <a:lnTo>
                <a:pt x="52267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latin typeface="+mj-lt"/>
          </a:endParaRPr>
        </a:p>
      </dsp:txBody>
      <dsp:txXfrm>
        <a:off x="5616458" y="1043632"/>
        <a:ext cx="27663" cy="5532"/>
      </dsp:txXfrm>
    </dsp:sp>
    <dsp:sp modelId="{DE175BF0-131B-46C3-A7CE-006874B0BEC7}">
      <dsp:nvSpPr>
        <dsp:cNvPr id="0" name=""/>
        <dsp:cNvSpPr/>
      </dsp:nvSpPr>
      <dsp:spPr>
        <a:xfrm>
          <a:off x="2965209" y="324736"/>
          <a:ext cx="2405543" cy="14433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GB" sz="2300" kern="1200" dirty="0" smtClean="0">
              <a:latin typeface="+mj-lt"/>
            </a:rPr>
            <a:t>What is school-based career guidance?</a:t>
          </a:r>
          <a:endParaRPr lang="en-US" sz="2300" kern="1200" dirty="0">
            <a:latin typeface="+mj-lt"/>
          </a:endParaRPr>
        </a:p>
      </dsp:txBody>
      <dsp:txXfrm>
        <a:off x="2965209" y="324736"/>
        <a:ext cx="2405543" cy="1443326"/>
      </dsp:txXfrm>
    </dsp:sp>
    <dsp:sp modelId="{F4C736FA-2E81-4F56-B9A6-9EE5E0111EC6}">
      <dsp:nvSpPr>
        <dsp:cNvPr id="0" name=""/>
        <dsp:cNvSpPr/>
      </dsp:nvSpPr>
      <dsp:spPr>
        <a:xfrm>
          <a:off x="1209162" y="1766262"/>
          <a:ext cx="5917637" cy="522675"/>
        </a:xfrm>
        <a:custGeom>
          <a:avLst/>
          <a:gdLst/>
          <a:ahLst/>
          <a:cxnLst/>
          <a:rect l="0" t="0" r="0" b="0"/>
          <a:pathLst>
            <a:path>
              <a:moveTo>
                <a:pt x="5917637" y="0"/>
              </a:moveTo>
              <a:lnTo>
                <a:pt x="5917637" y="278437"/>
              </a:lnTo>
              <a:lnTo>
                <a:pt x="0" y="278437"/>
              </a:lnTo>
              <a:lnTo>
                <a:pt x="0" y="522675"/>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latin typeface="+mj-lt"/>
          </a:endParaRPr>
        </a:p>
      </dsp:txBody>
      <dsp:txXfrm>
        <a:off x="4019394" y="2024833"/>
        <a:ext cx="297172" cy="5532"/>
      </dsp:txXfrm>
    </dsp:sp>
    <dsp:sp modelId="{65D3A2A5-0CF0-45C8-BACC-635E33A19B90}">
      <dsp:nvSpPr>
        <dsp:cNvPr id="0" name=""/>
        <dsp:cNvSpPr/>
      </dsp:nvSpPr>
      <dsp:spPr>
        <a:xfrm>
          <a:off x="5924027" y="324736"/>
          <a:ext cx="2405543" cy="14433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GB" sz="2300" kern="1200" dirty="0" smtClean="0">
              <a:latin typeface="+mj-lt"/>
            </a:rPr>
            <a:t>Does it work?</a:t>
          </a:r>
          <a:endParaRPr lang="en-US" sz="2300" kern="1200" dirty="0">
            <a:latin typeface="+mj-lt"/>
          </a:endParaRPr>
        </a:p>
      </dsp:txBody>
      <dsp:txXfrm>
        <a:off x="5924027" y="324736"/>
        <a:ext cx="2405543" cy="1443326"/>
      </dsp:txXfrm>
    </dsp:sp>
    <dsp:sp modelId="{FFEBA407-7D8A-4488-8095-02FBD65E1972}">
      <dsp:nvSpPr>
        <dsp:cNvPr id="0" name=""/>
        <dsp:cNvSpPr/>
      </dsp:nvSpPr>
      <dsp:spPr>
        <a:xfrm>
          <a:off x="2410134" y="2997280"/>
          <a:ext cx="522675" cy="91440"/>
        </a:xfrm>
        <a:custGeom>
          <a:avLst/>
          <a:gdLst/>
          <a:ahLst/>
          <a:cxnLst/>
          <a:rect l="0" t="0" r="0" b="0"/>
          <a:pathLst>
            <a:path>
              <a:moveTo>
                <a:pt x="0" y="45720"/>
              </a:moveTo>
              <a:lnTo>
                <a:pt x="52267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latin typeface="+mj-lt"/>
          </a:endParaRPr>
        </a:p>
      </dsp:txBody>
      <dsp:txXfrm>
        <a:off x="2657639" y="3040234"/>
        <a:ext cx="27663" cy="5532"/>
      </dsp:txXfrm>
    </dsp:sp>
    <dsp:sp modelId="{EB9B682A-FB61-465A-9040-91442239732A}">
      <dsp:nvSpPr>
        <dsp:cNvPr id="0" name=""/>
        <dsp:cNvSpPr/>
      </dsp:nvSpPr>
      <dsp:spPr>
        <a:xfrm>
          <a:off x="6390" y="2321337"/>
          <a:ext cx="2405543" cy="14433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GB" sz="2300" kern="1200" dirty="0" smtClean="0">
              <a:latin typeface="+mj-lt"/>
            </a:rPr>
            <a:t>The key players</a:t>
          </a:r>
          <a:endParaRPr lang="en-US" sz="2300" kern="1200" dirty="0">
            <a:latin typeface="+mj-lt"/>
          </a:endParaRPr>
        </a:p>
      </dsp:txBody>
      <dsp:txXfrm>
        <a:off x="6390" y="2321337"/>
        <a:ext cx="2405543" cy="1443326"/>
      </dsp:txXfrm>
    </dsp:sp>
    <dsp:sp modelId="{BD1B6619-5EC4-4E01-850D-83115DCE1658}">
      <dsp:nvSpPr>
        <dsp:cNvPr id="0" name=""/>
        <dsp:cNvSpPr/>
      </dsp:nvSpPr>
      <dsp:spPr>
        <a:xfrm>
          <a:off x="2965209" y="2321337"/>
          <a:ext cx="2405543" cy="14433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GB" sz="2300" kern="1200" dirty="0" smtClean="0">
              <a:latin typeface="+mj-lt"/>
            </a:rPr>
            <a:t>What does it look like when it is done well?</a:t>
          </a:r>
          <a:endParaRPr lang="en-US" sz="2300" kern="1200" dirty="0">
            <a:latin typeface="+mj-lt"/>
          </a:endParaRPr>
        </a:p>
      </dsp:txBody>
      <dsp:txXfrm>
        <a:off x="2965209" y="2321337"/>
        <a:ext cx="2405543" cy="144332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C002BB-B874-43AA-A097-B53DCDC1512D}">
      <dsp:nvSpPr>
        <dsp:cNvPr id="0" name=""/>
        <dsp:cNvSpPr/>
      </dsp:nvSpPr>
      <dsp:spPr>
        <a:xfrm>
          <a:off x="2410134" y="1000679"/>
          <a:ext cx="522675" cy="91440"/>
        </a:xfrm>
        <a:custGeom>
          <a:avLst/>
          <a:gdLst/>
          <a:ahLst/>
          <a:cxnLst/>
          <a:rect l="0" t="0" r="0" b="0"/>
          <a:pathLst>
            <a:path>
              <a:moveTo>
                <a:pt x="0" y="45720"/>
              </a:moveTo>
              <a:lnTo>
                <a:pt x="52267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latin typeface="+mj-lt"/>
          </a:endParaRPr>
        </a:p>
      </dsp:txBody>
      <dsp:txXfrm>
        <a:off x="2657639" y="1043632"/>
        <a:ext cx="27663" cy="5532"/>
      </dsp:txXfrm>
    </dsp:sp>
    <dsp:sp modelId="{FB4654F6-A462-4F82-BCB0-0F32646C11F1}">
      <dsp:nvSpPr>
        <dsp:cNvPr id="0" name=""/>
        <dsp:cNvSpPr/>
      </dsp:nvSpPr>
      <dsp:spPr>
        <a:xfrm>
          <a:off x="6390" y="324736"/>
          <a:ext cx="2405543" cy="1443326"/>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GB" sz="2300" kern="1200" dirty="0" smtClean="0">
              <a:latin typeface="+mj-lt"/>
            </a:rPr>
            <a:t>Recent history</a:t>
          </a:r>
          <a:endParaRPr lang="en-US" sz="2300" kern="1200" dirty="0">
            <a:latin typeface="+mj-lt"/>
          </a:endParaRPr>
        </a:p>
      </dsp:txBody>
      <dsp:txXfrm>
        <a:off x="6390" y="324736"/>
        <a:ext cx="2405543" cy="1443326"/>
      </dsp:txXfrm>
    </dsp:sp>
    <dsp:sp modelId="{4BBF821B-C134-4955-B769-87EEE01FA36E}">
      <dsp:nvSpPr>
        <dsp:cNvPr id="0" name=""/>
        <dsp:cNvSpPr/>
      </dsp:nvSpPr>
      <dsp:spPr>
        <a:xfrm>
          <a:off x="5368952" y="1000679"/>
          <a:ext cx="522675" cy="91440"/>
        </a:xfrm>
        <a:custGeom>
          <a:avLst/>
          <a:gdLst/>
          <a:ahLst/>
          <a:cxnLst/>
          <a:rect l="0" t="0" r="0" b="0"/>
          <a:pathLst>
            <a:path>
              <a:moveTo>
                <a:pt x="0" y="45720"/>
              </a:moveTo>
              <a:lnTo>
                <a:pt x="52267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latin typeface="+mj-lt"/>
          </a:endParaRPr>
        </a:p>
      </dsp:txBody>
      <dsp:txXfrm>
        <a:off x="5616458" y="1043632"/>
        <a:ext cx="27663" cy="5532"/>
      </dsp:txXfrm>
    </dsp:sp>
    <dsp:sp modelId="{DE175BF0-131B-46C3-A7CE-006874B0BEC7}">
      <dsp:nvSpPr>
        <dsp:cNvPr id="0" name=""/>
        <dsp:cNvSpPr/>
      </dsp:nvSpPr>
      <dsp:spPr>
        <a:xfrm>
          <a:off x="2965209" y="324736"/>
          <a:ext cx="2405543" cy="14433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GB" sz="2300" kern="1200" dirty="0" smtClean="0">
              <a:latin typeface="+mj-lt"/>
            </a:rPr>
            <a:t>What is school-based career guidance?</a:t>
          </a:r>
          <a:endParaRPr lang="en-US" sz="2300" kern="1200" dirty="0">
            <a:latin typeface="+mj-lt"/>
          </a:endParaRPr>
        </a:p>
      </dsp:txBody>
      <dsp:txXfrm>
        <a:off x="2965209" y="324736"/>
        <a:ext cx="2405543" cy="1443326"/>
      </dsp:txXfrm>
    </dsp:sp>
    <dsp:sp modelId="{F4C736FA-2E81-4F56-B9A6-9EE5E0111EC6}">
      <dsp:nvSpPr>
        <dsp:cNvPr id="0" name=""/>
        <dsp:cNvSpPr/>
      </dsp:nvSpPr>
      <dsp:spPr>
        <a:xfrm>
          <a:off x="1209162" y="1766262"/>
          <a:ext cx="5917637" cy="522675"/>
        </a:xfrm>
        <a:custGeom>
          <a:avLst/>
          <a:gdLst/>
          <a:ahLst/>
          <a:cxnLst/>
          <a:rect l="0" t="0" r="0" b="0"/>
          <a:pathLst>
            <a:path>
              <a:moveTo>
                <a:pt x="5917637" y="0"/>
              </a:moveTo>
              <a:lnTo>
                <a:pt x="5917637" y="278437"/>
              </a:lnTo>
              <a:lnTo>
                <a:pt x="0" y="278437"/>
              </a:lnTo>
              <a:lnTo>
                <a:pt x="0" y="522675"/>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latin typeface="+mj-lt"/>
          </a:endParaRPr>
        </a:p>
      </dsp:txBody>
      <dsp:txXfrm>
        <a:off x="4019394" y="2024833"/>
        <a:ext cx="297172" cy="5532"/>
      </dsp:txXfrm>
    </dsp:sp>
    <dsp:sp modelId="{65D3A2A5-0CF0-45C8-BACC-635E33A19B90}">
      <dsp:nvSpPr>
        <dsp:cNvPr id="0" name=""/>
        <dsp:cNvSpPr/>
      </dsp:nvSpPr>
      <dsp:spPr>
        <a:xfrm>
          <a:off x="5924027" y="324736"/>
          <a:ext cx="2405543" cy="14433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GB" sz="2300" kern="1200" dirty="0" smtClean="0">
              <a:latin typeface="+mj-lt"/>
            </a:rPr>
            <a:t>Does it work?</a:t>
          </a:r>
          <a:endParaRPr lang="en-US" sz="2300" kern="1200" dirty="0">
            <a:latin typeface="+mj-lt"/>
          </a:endParaRPr>
        </a:p>
      </dsp:txBody>
      <dsp:txXfrm>
        <a:off x="5924027" y="324736"/>
        <a:ext cx="2405543" cy="1443326"/>
      </dsp:txXfrm>
    </dsp:sp>
    <dsp:sp modelId="{FFEBA407-7D8A-4488-8095-02FBD65E1972}">
      <dsp:nvSpPr>
        <dsp:cNvPr id="0" name=""/>
        <dsp:cNvSpPr/>
      </dsp:nvSpPr>
      <dsp:spPr>
        <a:xfrm>
          <a:off x="2410134" y="2997280"/>
          <a:ext cx="522675" cy="91440"/>
        </a:xfrm>
        <a:custGeom>
          <a:avLst/>
          <a:gdLst/>
          <a:ahLst/>
          <a:cxnLst/>
          <a:rect l="0" t="0" r="0" b="0"/>
          <a:pathLst>
            <a:path>
              <a:moveTo>
                <a:pt x="0" y="45720"/>
              </a:moveTo>
              <a:lnTo>
                <a:pt x="52267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latin typeface="+mj-lt"/>
          </a:endParaRPr>
        </a:p>
      </dsp:txBody>
      <dsp:txXfrm>
        <a:off x="2657639" y="3040234"/>
        <a:ext cx="27663" cy="5532"/>
      </dsp:txXfrm>
    </dsp:sp>
    <dsp:sp modelId="{EB9B682A-FB61-465A-9040-91442239732A}">
      <dsp:nvSpPr>
        <dsp:cNvPr id="0" name=""/>
        <dsp:cNvSpPr/>
      </dsp:nvSpPr>
      <dsp:spPr>
        <a:xfrm>
          <a:off x="6390" y="2321337"/>
          <a:ext cx="2405543" cy="14433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GB" sz="2300" kern="1200" dirty="0" smtClean="0">
              <a:latin typeface="+mj-lt"/>
            </a:rPr>
            <a:t>The key players</a:t>
          </a:r>
          <a:endParaRPr lang="en-US" sz="2300" kern="1200" dirty="0">
            <a:latin typeface="+mj-lt"/>
          </a:endParaRPr>
        </a:p>
      </dsp:txBody>
      <dsp:txXfrm>
        <a:off x="6390" y="2321337"/>
        <a:ext cx="2405543" cy="1443326"/>
      </dsp:txXfrm>
    </dsp:sp>
    <dsp:sp modelId="{BD1B6619-5EC4-4E01-850D-83115DCE1658}">
      <dsp:nvSpPr>
        <dsp:cNvPr id="0" name=""/>
        <dsp:cNvSpPr/>
      </dsp:nvSpPr>
      <dsp:spPr>
        <a:xfrm>
          <a:off x="2965209" y="2321337"/>
          <a:ext cx="2405543" cy="14433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GB" sz="2300" kern="1200" dirty="0" smtClean="0">
              <a:latin typeface="+mj-lt"/>
            </a:rPr>
            <a:t>What does it look like when it is done well?</a:t>
          </a:r>
          <a:endParaRPr lang="en-US" sz="2300" kern="1200" dirty="0">
            <a:latin typeface="+mj-lt"/>
          </a:endParaRPr>
        </a:p>
      </dsp:txBody>
      <dsp:txXfrm>
        <a:off x="2965209" y="2321337"/>
        <a:ext cx="2405543" cy="14433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C002BB-B874-43AA-A097-B53DCDC1512D}">
      <dsp:nvSpPr>
        <dsp:cNvPr id="0" name=""/>
        <dsp:cNvSpPr/>
      </dsp:nvSpPr>
      <dsp:spPr>
        <a:xfrm>
          <a:off x="2410134" y="1000679"/>
          <a:ext cx="522675" cy="91440"/>
        </a:xfrm>
        <a:custGeom>
          <a:avLst/>
          <a:gdLst/>
          <a:ahLst/>
          <a:cxnLst/>
          <a:rect l="0" t="0" r="0" b="0"/>
          <a:pathLst>
            <a:path>
              <a:moveTo>
                <a:pt x="0" y="45720"/>
              </a:moveTo>
              <a:lnTo>
                <a:pt x="52267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latin typeface="+mj-lt"/>
          </a:endParaRPr>
        </a:p>
      </dsp:txBody>
      <dsp:txXfrm>
        <a:off x="2657639" y="1043632"/>
        <a:ext cx="27663" cy="5532"/>
      </dsp:txXfrm>
    </dsp:sp>
    <dsp:sp modelId="{FB4654F6-A462-4F82-BCB0-0F32646C11F1}">
      <dsp:nvSpPr>
        <dsp:cNvPr id="0" name=""/>
        <dsp:cNvSpPr/>
      </dsp:nvSpPr>
      <dsp:spPr>
        <a:xfrm>
          <a:off x="6390" y="324736"/>
          <a:ext cx="2405543" cy="14433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GB" sz="2300" kern="1200" dirty="0" smtClean="0">
              <a:latin typeface="+mj-lt"/>
            </a:rPr>
            <a:t>Recent history</a:t>
          </a:r>
          <a:endParaRPr lang="en-US" sz="2300" kern="1200" dirty="0">
            <a:latin typeface="+mj-lt"/>
          </a:endParaRPr>
        </a:p>
      </dsp:txBody>
      <dsp:txXfrm>
        <a:off x="6390" y="324736"/>
        <a:ext cx="2405543" cy="1443326"/>
      </dsp:txXfrm>
    </dsp:sp>
    <dsp:sp modelId="{4BBF821B-C134-4955-B769-87EEE01FA36E}">
      <dsp:nvSpPr>
        <dsp:cNvPr id="0" name=""/>
        <dsp:cNvSpPr/>
      </dsp:nvSpPr>
      <dsp:spPr>
        <a:xfrm>
          <a:off x="5368952" y="1000679"/>
          <a:ext cx="522675" cy="91440"/>
        </a:xfrm>
        <a:custGeom>
          <a:avLst/>
          <a:gdLst/>
          <a:ahLst/>
          <a:cxnLst/>
          <a:rect l="0" t="0" r="0" b="0"/>
          <a:pathLst>
            <a:path>
              <a:moveTo>
                <a:pt x="0" y="45720"/>
              </a:moveTo>
              <a:lnTo>
                <a:pt x="52267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latin typeface="+mj-lt"/>
          </a:endParaRPr>
        </a:p>
      </dsp:txBody>
      <dsp:txXfrm>
        <a:off x="5616458" y="1043632"/>
        <a:ext cx="27663" cy="5532"/>
      </dsp:txXfrm>
    </dsp:sp>
    <dsp:sp modelId="{DE175BF0-131B-46C3-A7CE-006874B0BEC7}">
      <dsp:nvSpPr>
        <dsp:cNvPr id="0" name=""/>
        <dsp:cNvSpPr/>
      </dsp:nvSpPr>
      <dsp:spPr>
        <a:xfrm>
          <a:off x="2965209" y="324736"/>
          <a:ext cx="2405543" cy="1443326"/>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GB" sz="2300" kern="1200" dirty="0" smtClean="0">
              <a:latin typeface="+mj-lt"/>
            </a:rPr>
            <a:t>What is school-based career guidance?</a:t>
          </a:r>
          <a:endParaRPr lang="en-US" sz="2300" kern="1200" dirty="0">
            <a:latin typeface="+mj-lt"/>
          </a:endParaRPr>
        </a:p>
      </dsp:txBody>
      <dsp:txXfrm>
        <a:off x="2965209" y="324736"/>
        <a:ext cx="2405543" cy="1443326"/>
      </dsp:txXfrm>
    </dsp:sp>
    <dsp:sp modelId="{F4C736FA-2E81-4F56-B9A6-9EE5E0111EC6}">
      <dsp:nvSpPr>
        <dsp:cNvPr id="0" name=""/>
        <dsp:cNvSpPr/>
      </dsp:nvSpPr>
      <dsp:spPr>
        <a:xfrm>
          <a:off x="1209162" y="1766262"/>
          <a:ext cx="5917637" cy="522675"/>
        </a:xfrm>
        <a:custGeom>
          <a:avLst/>
          <a:gdLst/>
          <a:ahLst/>
          <a:cxnLst/>
          <a:rect l="0" t="0" r="0" b="0"/>
          <a:pathLst>
            <a:path>
              <a:moveTo>
                <a:pt x="5917637" y="0"/>
              </a:moveTo>
              <a:lnTo>
                <a:pt x="5917637" y="278437"/>
              </a:lnTo>
              <a:lnTo>
                <a:pt x="0" y="278437"/>
              </a:lnTo>
              <a:lnTo>
                <a:pt x="0" y="522675"/>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latin typeface="+mj-lt"/>
          </a:endParaRPr>
        </a:p>
      </dsp:txBody>
      <dsp:txXfrm>
        <a:off x="4019394" y="2024833"/>
        <a:ext cx="297172" cy="5532"/>
      </dsp:txXfrm>
    </dsp:sp>
    <dsp:sp modelId="{65D3A2A5-0CF0-45C8-BACC-635E33A19B90}">
      <dsp:nvSpPr>
        <dsp:cNvPr id="0" name=""/>
        <dsp:cNvSpPr/>
      </dsp:nvSpPr>
      <dsp:spPr>
        <a:xfrm>
          <a:off x="5924027" y="324736"/>
          <a:ext cx="2405543" cy="14433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GB" sz="2300" kern="1200" dirty="0" smtClean="0">
              <a:latin typeface="+mj-lt"/>
            </a:rPr>
            <a:t>Does it work?</a:t>
          </a:r>
          <a:endParaRPr lang="en-US" sz="2300" kern="1200" dirty="0">
            <a:latin typeface="+mj-lt"/>
          </a:endParaRPr>
        </a:p>
      </dsp:txBody>
      <dsp:txXfrm>
        <a:off x="5924027" y="324736"/>
        <a:ext cx="2405543" cy="1443326"/>
      </dsp:txXfrm>
    </dsp:sp>
    <dsp:sp modelId="{FFEBA407-7D8A-4488-8095-02FBD65E1972}">
      <dsp:nvSpPr>
        <dsp:cNvPr id="0" name=""/>
        <dsp:cNvSpPr/>
      </dsp:nvSpPr>
      <dsp:spPr>
        <a:xfrm>
          <a:off x="2410134" y="2997280"/>
          <a:ext cx="522675" cy="91440"/>
        </a:xfrm>
        <a:custGeom>
          <a:avLst/>
          <a:gdLst/>
          <a:ahLst/>
          <a:cxnLst/>
          <a:rect l="0" t="0" r="0" b="0"/>
          <a:pathLst>
            <a:path>
              <a:moveTo>
                <a:pt x="0" y="45720"/>
              </a:moveTo>
              <a:lnTo>
                <a:pt x="52267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latin typeface="+mj-lt"/>
          </a:endParaRPr>
        </a:p>
      </dsp:txBody>
      <dsp:txXfrm>
        <a:off x="2657639" y="3040234"/>
        <a:ext cx="27663" cy="5532"/>
      </dsp:txXfrm>
    </dsp:sp>
    <dsp:sp modelId="{EB9B682A-FB61-465A-9040-91442239732A}">
      <dsp:nvSpPr>
        <dsp:cNvPr id="0" name=""/>
        <dsp:cNvSpPr/>
      </dsp:nvSpPr>
      <dsp:spPr>
        <a:xfrm>
          <a:off x="6390" y="2321337"/>
          <a:ext cx="2405543" cy="14433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GB" sz="2300" kern="1200" dirty="0" smtClean="0">
              <a:latin typeface="+mj-lt"/>
            </a:rPr>
            <a:t>The key players</a:t>
          </a:r>
          <a:endParaRPr lang="en-US" sz="2300" kern="1200" dirty="0">
            <a:latin typeface="+mj-lt"/>
          </a:endParaRPr>
        </a:p>
      </dsp:txBody>
      <dsp:txXfrm>
        <a:off x="6390" y="2321337"/>
        <a:ext cx="2405543" cy="1443326"/>
      </dsp:txXfrm>
    </dsp:sp>
    <dsp:sp modelId="{BD1B6619-5EC4-4E01-850D-83115DCE1658}">
      <dsp:nvSpPr>
        <dsp:cNvPr id="0" name=""/>
        <dsp:cNvSpPr/>
      </dsp:nvSpPr>
      <dsp:spPr>
        <a:xfrm>
          <a:off x="2965209" y="2321337"/>
          <a:ext cx="2405543" cy="14433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GB" sz="2300" kern="1200" dirty="0" smtClean="0">
              <a:latin typeface="+mj-lt"/>
            </a:rPr>
            <a:t>What does it look like when it is done well?</a:t>
          </a:r>
          <a:endParaRPr lang="en-US" sz="2300" kern="1200" dirty="0">
            <a:latin typeface="+mj-lt"/>
          </a:endParaRPr>
        </a:p>
      </dsp:txBody>
      <dsp:txXfrm>
        <a:off x="2965209" y="2321337"/>
        <a:ext cx="2405543" cy="14433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1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316A4E-6042-4566-8960-EE1C9704A8C7}" type="datetimeFigureOut">
              <a:rPr lang="en-GB" smtClean="0"/>
              <a:t>11/06/2015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C1C489-CFAA-4246-9C33-AC002DAD2A2E}" type="slidenum">
              <a:rPr lang="en-GB" smtClean="0"/>
              <a:t>‹#›</a:t>
            </a:fld>
            <a:endParaRPr lang="en-GB"/>
          </a:p>
        </p:txBody>
      </p:sp>
    </p:spTree>
    <p:extLst>
      <p:ext uri="{BB962C8B-B14F-4D97-AF65-F5344CB8AC3E}">
        <p14:creationId xmlns:p14="http://schemas.microsoft.com/office/powerpoint/2010/main" val="3881487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C1C489-CFAA-4246-9C33-AC002DAD2A2E}" type="slidenum">
              <a:rPr lang="en-GB" smtClean="0"/>
              <a:t>1</a:t>
            </a:fld>
            <a:endParaRPr lang="en-GB"/>
          </a:p>
        </p:txBody>
      </p:sp>
    </p:spTree>
    <p:extLst>
      <p:ext uri="{BB962C8B-B14F-4D97-AF65-F5344CB8AC3E}">
        <p14:creationId xmlns:p14="http://schemas.microsoft.com/office/powerpoint/2010/main" val="18230257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derby.ac.uk/education" TargetMode="External"/><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026" name="Picture 2" descr="http://az598155.vo.msecnd.net/wp-uploads/2014/05/online-working-freelanc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flipH="1">
            <a:off x="-1" y="0"/>
            <a:ext cx="10098742"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userDrawn="1"/>
        </p:nvSpPr>
        <p:spPr>
          <a:xfrm>
            <a:off x="1" y="3944494"/>
            <a:ext cx="4992356" cy="1611200"/>
          </a:xfrm>
          <a:prstGeom prst="rect">
            <a:avLst/>
          </a:prstGeom>
          <a:solidFill>
            <a:sysClr val="window" lastClr="FFFFFF">
              <a:alpha val="70000"/>
            </a:sys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cxnSp>
        <p:nvCxnSpPr>
          <p:cNvPr id="8" name="Straight Connector 7"/>
          <p:cNvCxnSpPr/>
          <p:nvPr userDrawn="1"/>
        </p:nvCxnSpPr>
        <p:spPr>
          <a:xfrm>
            <a:off x="0" y="3944494"/>
            <a:ext cx="4992356" cy="0"/>
          </a:xfrm>
          <a:prstGeom prst="line">
            <a:avLst/>
          </a:prstGeom>
          <a:noFill/>
          <a:ln w="25400" cap="flat" cmpd="sng" algn="ctr">
            <a:solidFill>
              <a:srgbClr val="9A102D"/>
            </a:solidFill>
            <a:prstDash val="solid"/>
          </a:ln>
          <a:effectLst/>
        </p:spPr>
      </p:cxnSp>
      <p:sp>
        <p:nvSpPr>
          <p:cNvPr id="10" name="Title 1"/>
          <p:cNvSpPr>
            <a:spLocks noGrp="1"/>
          </p:cNvSpPr>
          <p:nvPr>
            <p:ph type="ctrTitle"/>
          </p:nvPr>
        </p:nvSpPr>
        <p:spPr>
          <a:xfrm>
            <a:off x="251360" y="3944494"/>
            <a:ext cx="4654852" cy="1611199"/>
          </a:xfrm>
          <a:prstGeom prst="rect">
            <a:avLst/>
          </a:prstGeom>
        </p:spPr>
        <p:txBody>
          <a:bodyPr anchor="ctr">
            <a:normAutofit/>
          </a:bodyPr>
          <a:lstStyle>
            <a:lvl1pPr>
              <a:defRPr sz="2000"/>
            </a:lvl1pPr>
          </a:lstStyle>
          <a:p>
            <a:r>
              <a:rPr lang="en-GB" dirty="0" smtClean="0"/>
              <a:t>Click to edit Master title style</a:t>
            </a:r>
            <a:endParaRPr lang="en-US" dirty="0"/>
          </a:p>
        </p:txBody>
      </p:sp>
      <p:sp>
        <p:nvSpPr>
          <p:cNvPr id="7" name="TextBox 6"/>
          <p:cNvSpPr txBox="1"/>
          <p:nvPr userDrawn="1"/>
        </p:nvSpPr>
        <p:spPr>
          <a:xfrm>
            <a:off x="7100046" y="6347012"/>
            <a:ext cx="2057400" cy="276999"/>
          </a:xfrm>
          <a:prstGeom prst="rect">
            <a:avLst/>
          </a:prstGeom>
          <a:noFill/>
          <a:ln>
            <a:noFill/>
          </a:ln>
        </p:spPr>
        <p:txBody>
          <a:bodyPr wrap="square" rtlCol="0">
            <a:spAutoFit/>
          </a:bodyPr>
          <a:lstStyle/>
          <a:p>
            <a:r>
              <a:rPr lang="en-GB" sz="1200" dirty="0" smtClean="0">
                <a:latin typeface="Rockwell" panose="02060603020205020403" pitchFamily="18" charset="0"/>
              </a:rPr>
              <a:t>www.derby.ac.uk/icegs</a:t>
            </a:r>
            <a:r>
              <a:rPr lang="en-GB" sz="1200" baseline="0" dirty="0" smtClean="0">
                <a:latin typeface="Rockwell" panose="02060603020205020403" pitchFamily="18" charset="0"/>
              </a:rPr>
              <a:t> </a:t>
            </a:r>
            <a:endParaRPr lang="en-GB" sz="1200" dirty="0">
              <a:latin typeface="Rockwell" panose="02060603020205020403" pitchFamily="18" charset="0"/>
            </a:endParaRPr>
          </a:p>
        </p:txBody>
      </p:sp>
    </p:spTree>
    <p:extLst>
      <p:ext uri="{BB962C8B-B14F-4D97-AF65-F5344CB8AC3E}">
        <p14:creationId xmlns:p14="http://schemas.microsoft.com/office/powerpoint/2010/main" val="20744992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4745" y="2130425"/>
            <a:ext cx="8213456" cy="1210101"/>
          </a:xfrm>
          <a:prstGeom prst="rect">
            <a:avLst/>
          </a:prstGeom>
        </p:spPr>
        <p:txBody>
          <a:bodyPr anchor="ctr">
            <a:normAutofit/>
          </a:bodyPr>
          <a:lstStyle>
            <a:lvl1pPr>
              <a:defRPr sz="2000"/>
            </a:lvl1pPr>
          </a:lstStyle>
          <a:p>
            <a:r>
              <a:rPr lang="en-GB" dirty="0" smtClean="0"/>
              <a:t>Click to edit Master title style</a:t>
            </a:r>
            <a:endParaRPr lang="en-US" dirty="0"/>
          </a:p>
        </p:txBody>
      </p:sp>
      <p:sp>
        <p:nvSpPr>
          <p:cNvPr id="4" name="TextBox 3"/>
          <p:cNvSpPr txBox="1"/>
          <p:nvPr userDrawn="1"/>
        </p:nvSpPr>
        <p:spPr>
          <a:xfrm>
            <a:off x="7100046" y="6347012"/>
            <a:ext cx="2057400" cy="276999"/>
          </a:xfrm>
          <a:prstGeom prst="rect">
            <a:avLst/>
          </a:prstGeom>
          <a:solidFill>
            <a:schemeClr val="bg1"/>
          </a:solidFill>
        </p:spPr>
        <p:txBody>
          <a:bodyPr wrap="square" rtlCol="0">
            <a:spAutoFit/>
          </a:bodyPr>
          <a:lstStyle/>
          <a:p>
            <a:r>
              <a:rPr lang="en-GB" sz="1200" dirty="0" smtClean="0">
                <a:latin typeface="Rockwell" panose="02060603020205020403" pitchFamily="18" charset="0"/>
              </a:rPr>
              <a:t>www.derby.ac.uk/icegs</a:t>
            </a:r>
            <a:r>
              <a:rPr lang="en-GB" sz="1200" baseline="0" dirty="0" smtClean="0">
                <a:latin typeface="Rockwell" panose="02060603020205020403" pitchFamily="18" charset="0"/>
              </a:rPr>
              <a:t> </a:t>
            </a:r>
            <a:endParaRPr lang="en-GB" sz="1200" dirty="0">
              <a:latin typeface="Rockwell" panose="02060603020205020403" pitchFamily="18" charset="0"/>
            </a:endParaRPr>
          </a:p>
        </p:txBody>
      </p:sp>
      <p:pic>
        <p:nvPicPr>
          <p:cNvPr id="5" name="Picture 2" descr="http://larrycuban.files.wordpress.com/2014/05/kind-wifi.gif"/>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983" y="-14308"/>
            <a:ext cx="9228703" cy="4895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7709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0579" y="274638"/>
            <a:ext cx="8336221" cy="1143000"/>
          </a:xfrm>
          <a:prstGeom prst="rect">
            <a:avLst/>
          </a:prstGeom>
        </p:spPr>
        <p:txBody>
          <a:bodyPr anchor="ctr"/>
          <a:lstStyle>
            <a:lvl1pPr>
              <a:defRPr sz="3200"/>
            </a:lvl1pPr>
          </a:lstStyle>
          <a:p>
            <a:r>
              <a:rPr lang="en-GB" dirty="0" smtClean="0"/>
              <a:t>Click to edit Master title style</a:t>
            </a:r>
            <a:endParaRPr lang="en-US" dirty="0"/>
          </a:p>
        </p:txBody>
      </p:sp>
      <p:sp>
        <p:nvSpPr>
          <p:cNvPr id="3" name="Content Placeholder 2"/>
          <p:cNvSpPr>
            <a:spLocks noGrp="1"/>
          </p:cNvSpPr>
          <p:nvPr>
            <p:ph idx="1"/>
          </p:nvPr>
        </p:nvSpPr>
        <p:spPr>
          <a:xfrm>
            <a:off x="350579" y="1600201"/>
            <a:ext cx="8336221" cy="4088616"/>
          </a:xfrm>
          <a:prstGeom prst="rect">
            <a:avLst/>
          </a:prstGeom>
        </p:spPr>
        <p:txBody>
          <a:bodyPr/>
          <a:lstStyle>
            <a:lvl1pPr>
              <a:defRPr sz="2400">
                <a:latin typeface="+mj-lt"/>
              </a:defRPr>
            </a:lvl1pPr>
          </a:lstStyle>
          <a:p>
            <a:pPr lvl="0"/>
            <a:r>
              <a:rPr lang="en-GB" dirty="0" smtClean="0"/>
              <a:t>Click to edit Master text styles</a:t>
            </a:r>
          </a:p>
        </p:txBody>
      </p:sp>
      <p:sp>
        <p:nvSpPr>
          <p:cNvPr id="4" name="Rectangle 3"/>
          <p:cNvSpPr/>
          <p:nvPr userDrawn="1"/>
        </p:nvSpPr>
        <p:spPr>
          <a:xfrm>
            <a:off x="7611035" y="4545106"/>
            <a:ext cx="1290918" cy="142538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extBox 4"/>
          <p:cNvSpPr txBox="1"/>
          <p:nvPr userDrawn="1"/>
        </p:nvSpPr>
        <p:spPr>
          <a:xfrm>
            <a:off x="7100046" y="6347012"/>
            <a:ext cx="2057400" cy="276999"/>
          </a:xfrm>
          <a:prstGeom prst="rect">
            <a:avLst/>
          </a:prstGeom>
          <a:solidFill>
            <a:schemeClr val="bg1"/>
          </a:solidFill>
        </p:spPr>
        <p:txBody>
          <a:bodyPr wrap="square" rtlCol="0">
            <a:spAutoFit/>
          </a:bodyPr>
          <a:lstStyle/>
          <a:p>
            <a:r>
              <a:rPr lang="en-GB" sz="1200" dirty="0" smtClean="0">
                <a:latin typeface="Rockwell" panose="02060603020205020403" pitchFamily="18" charset="0"/>
              </a:rPr>
              <a:t>www.derby.ac.uk/icegs</a:t>
            </a:r>
            <a:r>
              <a:rPr lang="en-GB" sz="1200" baseline="0" dirty="0" smtClean="0">
                <a:latin typeface="Rockwell" panose="02060603020205020403" pitchFamily="18" charset="0"/>
              </a:rPr>
              <a:t> </a:t>
            </a:r>
            <a:endParaRPr lang="en-GB" sz="1200" dirty="0">
              <a:latin typeface="Rockwell" panose="02060603020205020403" pitchFamily="18" charset="0"/>
            </a:endParaRPr>
          </a:p>
        </p:txBody>
      </p:sp>
    </p:spTree>
    <p:extLst>
      <p:ext uri="{BB962C8B-B14F-4D97-AF65-F5344CB8AC3E}">
        <p14:creationId xmlns:p14="http://schemas.microsoft.com/office/powerpoint/2010/main" val="28239037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25544339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1_Title Slide">
    <p:bg>
      <p:bgPr>
        <a:solidFill>
          <a:srgbClr val="E8E7E3"/>
        </a:solidFill>
        <a:effectLst/>
      </p:bgPr>
    </p:bg>
    <p:spTree>
      <p:nvGrpSpPr>
        <p:cNvPr id="1" name=""/>
        <p:cNvGrpSpPr/>
        <p:nvPr/>
      </p:nvGrpSpPr>
      <p:grpSpPr>
        <a:xfrm>
          <a:off x="0" y="0"/>
          <a:ext cx="0" cy="0"/>
          <a:chOff x="0" y="0"/>
          <a:chExt cx="0" cy="0"/>
        </a:xfrm>
      </p:grpSpPr>
      <p:pic>
        <p:nvPicPr>
          <p:cNvPr id="4" name="Picture 40" descr="title-foote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699125"/>
            <a:ext cx="9144000" cy="115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8">
            <a:hlinkClick r:id="rId3"/>
          </p:cNvPr>
          <p:cNvSpPr>
            <a:spLocks noChangeArrowheads="1"/>
          </p:cNvSpPr>
          <p:nvPr userDrawn="1"/>
        </p:nvSpPr>
        <p:spPr bwMode="auto">
          <a:xfrm>
            <a:off x="6324600" y="6324600"/>
            <a:ext cx="2387600" cy="215900"/>
          </a:xfrm>
          <a:prstGeom prst="rect">
            <a:avLst/>
          </a:prstGeom>
          <a:solidFill>
            <a:schemeClr val="accent1">
              <a:alpha val="1176"/>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eaLnBrk="1" hangingPunct="1">
              <a:defRPr/>
            </a:pPr>
            <a:endParaRPr lang="en-US" altLang="en-US" smtClean="0"/>
          </a:p>
        </p:txBody>
      </p:sp>
      <p:pic>
        <p:nvPicPr>
          <p:cNvPr id="6" name="Picture 39" descr="uni-logo"/>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692900" y="0"/>
            <a:ext cx="2447925" cy="118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 name="Rectangle 2"/>
          <p:cNvSpPr>
            <a:spLocks noGrp="1" noChangeArrowheads="1"/>
          </p:cNvSpPr>
          <p:nvPr>
            <p:ph type="ctrTitle"/>
          </p:nvPr>
        </p:nvSpPr>
        <p:spPr>
          <a:xfrm>
            <a:off x="381000" y="2130425"/>
            <a:ext cx="7772400" cy="1470025"/>
          </a:xfrm>
          <a:prstGeom prst="rect">
            <a:avLst/>
          </a:prstGeom>
        </p:spPr>
        <p:txBody>
          <a:bodyPr anchor="ctr"/>
          <a:lstStyle>
            <a:lvl1pPr>
              <a:defRPr sz="3600"/>
            </a:lvl1pPr>
          </a:lstStyle>
          <a:p>
            <a:pPr lvl="0"/>
            <a:r>
              <a:rPr lang="en-GB" altLang="en-US" noProof="0" smtClean="0"/>
              <a:t>Click to add title</a:t>
            </a:r>
          </a:p>
        </p:txBody>
      </p:sp>
      <p:sp>
        <p:nvSpPr>
          <p:cNvPr id="6147" name="Rectangle 3"/>
          <p:cNvSpPr>
            <a:spLocks noGrp="1" noChangeArrowheads="1"/>
          </p:cNvSpPr>
          <p:nvPr>
            <p:ph type="subTitle" idx="1"/>
          </p:nvPr>
        </p:nvSpPr>
        <p:spPr>
          <a:xfrm>
            <a:off x="379413" y="4797425"/>
            <a:ext cx="6278562" cy="742950"/>
          </a:xfrm>
          <a:prstGeom prst="rect">
            <a:avLst/>
          </a:prstGeom>
        </p:spPr>
        <p:txBody>
          <a:bodyPr anchor="b"/>
          <a:lstStyle>
            <a:lvl1pPr marL="0" indent="0">
              <a:buFont typeface="Wingdings" pitchFamily="2" charset="2"/>
              <a:buNone/>
              <a:defRPr>
                <a:solidFill>
                  <a:srgbClr val="003467"/>
                </a:solidFill>
              </a:defRPr>
            </a:lvl1pPr>
          </a:lstStyle>
          <a:p>
            <a:pPr lvl="0"/>
            <a:r>
              <a:rPr lang="en-GB" altLang="en-US" noProof="0" smtClean="0"/>
              <a:t>Click to edit Master subtitle style</a:t>
            </a:r>
          </a:p>
        </p:txBody>
      </p:sp>
      <p:sp>
        <p:nvSpPr>
          <p:cNvPr id="7" name="Slide Number Placeholder 6"/>
          <p:cNvSpPr>
            <a:spLocks noGrp="1" noChangeArrowheads="1"/>
          </p:cNvSpPr>
          <p:nvPr>
            <p:ph type="sldNum" sz="quarter" idx="10"/>
          </p:nvPr>
        </p:nvSpPr>
        <p:spPr bwMode="auto">
          <a:xfrm>
            <a:off x="8737600" y="6543675"/>
            <a:ext cx="395288" cy="3048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b="0">
                <a:latin typeface="Arial" pitchFamily="34" charset="0"/>
              </a:defRPr>
            </a:lvl1pPr>
          </a:lstStyle>
          <a:p>
            <a:pPr>
              <a:defRPr/>
            </a:pPr>
            <a:fld id="{D37D09B2-343D-465E-968E-120998B78EE9}" type="slidenum">
              <a:rPr lang="en-GB" altLang="en-US"/>
              <a:pPr>
                <a:defRPr/>
              </a:pPr>
              <a:t>‹#›</a:t>
            </a:fld>
            <a:endParaRPr lang="en-GB" altLang="en-US"/>
          </a:p>
        </p:txBody>
      </p:sp>
      <p:sp>
        <p:nvSpPr>
          <p:cNvPr id="8" name="Rectangle 37"/>
          <p:cNvSpPr>
            <a:spLocks noGrp="1" noChangeArrowheads="1"/>
          </p:cNvSpPr>
          <p:nvPr>
            <p:ph type="ftr" sz="quarter" idx="11"/>
          </p:nvPr>
        </p:nvSpPr>
        <p:spPr>
          <a:xfrm>
            <a:off x="6324600" y="5930900"/>
            <a:ext cx="2365375" cy="927100"/>
          </a:xfrm>
          <a:prstGeom prst="rect">
            <a:avLst/>
          </a:prstGeom>
        </p:spPr>
        <p:txBody>
          <a:bodyPr/>
          <a:lstStyle>
            <a:lvl1pPr>
              <a:defRPr/>
            </a:lvl1pPr>
          </a:lstStyle>
          <a:p>
            <a:pPr>
              <a:defRPr/>
            </a:pPr>
            <a:r>
              <a:rPr lang="en-GB" altLang="en-US"/>
              <a:t>www.derby.ac.uk/icegs</a:t>
            </a:r>
          </a:p>
        </p:txBody>
      </p:sp>
    </p:spTree>
    <p:extLst>
      <p:ext uri="{BB962C8B-B14F-4D97-AF65-F5344CB8AC3E}">
        <p14:creationId xmlns:p14="http://schemas.microsoft.com/office/powerpoint/2010/main" val="1818824477"/>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descr="Education Powerpoint Inner Template.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Subtitle 2"/>
          <p:cNvSpPr txBox="1">
            <a:spLocks/>
          </p:cNvSpPr>
          <p:nvPr/>
        </p:nvSpPr>
        <p:spPr>
          <a:xfrm>
            <a:off x="4486829" y="6237993"/>
            <a:ext cx="4387583" cy="495207"/>
          </a:xfrm>
          <a:prstGeom prst="rect">
            <a:avLst/>
          </a:prstGeom>
          <a:ln>
            <a:noFill/>
          </a:ln>
        </p:spPr>
        <p:txBody>
          <a:bodyPr vert="horz" lIns="91440" tIns="45720" rIns="91440" bIns="45720" rtlCol="0" anchor="ct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1200" dirty="0" err="1" smtClean="0">
                <a:latin typeface="Rockwell"/>
                <a:cs typeface="Rockwell"/>
              </a:rPr>
              <a:t>www.derby.ac.uk</a:t>
            </a:r>
            <a:endParaRPr lang="en-US" sz="1200" dirty="0">
              <a:latin typeface="Rockwell"/>
              <a:cs typeface="Rockwell"/>
            </a:endParaRPr>
          </a:p>
        </p:txBody>
      </p:sp>
      <p:sp>
        <p:nvSpPr>
          <p:cNvPr id="4" name="TextBox 3"/>
          <p:cNvSpPr txBox="1"/>
          <p:nvPr/>
        </p:nvSpPr>
        <p:spPr>
          <a:xfrm>
            <a:off x="7100046" y="6347012"/>
            <a:ext cx="2057400" cy="276999"/>
          </a:xfrm>
          <a:prstGeom prst="rect">
            <a:avLst/>
          </a:prstGeom>
          <a:solidFill>
            <a:schemeClr val="bg1"/>
          </a:solidFill>
        </p:spPr>
        <p:txBody>
          <a:bodyPr wrap="square" rtlCol="0">
            <a:spAutoFit/>
          </a:bodyPr>
          <a:lstStyle/>
          <a:p>
            <a:r>
              <a:rPr lang="en-GB" sz="1200" dirty="0" smtClean="0">
                <a:latin typeface="Rockwell" panose="02060603020205020403" pitchFamily="18" charset="0"/>
              </a:rPr>
              <a:t>www.derby.ac.uk/icegs</a:t>
            </a:r>
            <a:r>
              <a:rPr lang="en-GB" sz="1200" baseline="0" dirty="0" smtClean="0">
                <a:latin typeface="Rockwell" panose="02060603020205020403" pitchFamily="18" charset="0"/>
              </a:rPr>
              <a:t> </a:t>
            </a:r>
            <a:endParaRPr lang="en-GB" sz="1200" dirty="0">
              <a:latin typeface="Rockwell" panose="02060603020205020403" pitchFamily="18" charset="0"/>
            </a:endParaRPr>
          </a:p>
        </p:txBody>
      </p:sp>
    </p:spTree>
    <p:extLst>
      <p:ext uri="{BB962C8B-B14F-4D97-AF65-F5344CB8AC3E}">
        <p14:creationId xmlns:p14="http://schemas.microsoft.com/office/powerpoint/2010/main" val="3651012018"/>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2" r:id="rId4"/>
    <p:sldLayoutId id="2147483656" r:id="rId5"/>
  </p:sldLayoutIdLst>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txStyles>
    <p:titleStyle>
      <a:lvl1pPr algn="l" defTabSz="457200" rtl="0" eaLnBrk="1" latinLnBrk="0" hangingPunct="1">
        <a:spcBef>
          <a:spcPct val="0"/>
        </a:spcBef>
        <a:buNone/>
        <a:defRPr sz="2000" b="0" i="0" kern="1200">
          <a:solidFill>
            <a:schemeClr val="tx1"/>
          </a:solidFill>
          <a:latin typeface="Rockwell"/>
          <a:ea typeface="+mj-ea"/>
          <a:cs typeface="Rockwell"/>
        </a:defRPr>
      </a:lvl1pPr>
    </p:titleStyle>
    <p:bodyStyle>
      <a:lvl1pPr marL="342900" indent="-342900" algn="l" defTabSz="457200" rtl="0" eaLnBrk="1" latinLnBrk="0" hangingPunct="1">
        <a:spcBef>
          <a:spcPct val="20000"/>
        </a:spcBef>
        <a:buFont typeface="Arial"/>
        <a:buChar char="•"/>
        <a:defRPr sz="1400" kern="1200">
          <a:solidFill>
            <a:schemeClr val="tx1"/>
          </a:solidFill>
          <a:latin typeface="+mj-lt"/>
          <a:ea typeface="+mn-ea"/>
          <a:cs typeface="+mn-cs"/>
        </a:defRPr>
      </a:lvl1pPr>
      <a:lvl2pPr marL="742950" indent="-285750" algn="l" defTabSz="457200" rtl="0" eaLnBrk="1" latinLnBrk="0" hangingPunct="1">
        <a:spcBef>
          <a:spcPct val="20000"/>
        </a:spcBef>
        <a:buFont typeface="Arial"/>
        <a:buChar char="–"/>
        <a:defRPr sz="1800" kern="1200">
          <a:solidFill>
            <a:schemeClr val="tx1"/>
          </a:solidFill>
          <a:latin typeface="+mj-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j-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j-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j-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3.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3.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2" Type="http://schemas.openxmlformats.org/officeDocument/2006/relationships/hyperlink" Target="http://derby.openrepository.com/derby/handle/10545/303288" TargetMode="Externa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hyperlink" Target="http://lec.sagepub.com/content/early/2014/03/25/0269094214528158" TargetMode="Externa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derby.openrepository.com/derby/handle/10545/224992" TargetMode="External"/><Relationship Id="rId7" Type="http://schemas.openxmlformats.org/officeDocument/2006/relationships/hyperlink" Target="http://derby.openrepository.com/derby/bitstream/10545/346008/1/Teachers%20and%20Careers-final.pdf" TargetMode="External"/><Relationship Id="rId2" Type="http://schemas.openxmlformats.org/officeDocument/2006/relationships/hyperlink" Target="http://hdl.handle.net/10545/333587" TargetMode="External"/><Relationship Id="rId1" Type="http://schemas.openxmlformats.org/officeDocument/2006/relationships/slideLayout" Target="../slideLayouts/slideLayout3.xml"/><Relationship Id="rId6" Type="http://schemas.openxmlformats.org/officeDocument/2006/relationships/hyperlink" Target="http://derby.openrepository.com/derby/handle/10545/251032" TargetMode="External"/><Relationship Id="rId5" Type="http://schemas.openxmlformats.org/officeDocument/2006/relationships/hyperlink" Target="http://derby.openrepository.com/derby/handle/10545/196698" TargetMode="External"/><Relationship Id="rId4" Type="http://schemas.openxmlformats.org/officeDocument/2006/relationships/hyperlink" Target="http://derby.openrepository.com/derby/bitstream/10545/333866/1/Advancing%20Ambitions%20-%206.11.14.pdf"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mailto:t.hooley@derby.ac.uk" TargetMode="External"/><Relationship Id="rId2" Type="http://schemas.openxmlformats.org/officeDocument/2006/relationships/hyperlink" Target="http://www.derby.ac.uk/icegs" TargetMode="External"/><Relationship Id="rId1" Type="http://schemas.openxmlformats.org/officeDocument/2006/relationships/slideLayout" Target="../slideLayouts/slideLayout3.xml"/><Relationship Id="rId4" Type="http://schemas.openxmlformats.org/officeDocument/2006/relationships/hyperlink" Target="http://adventuresincareerdevelopment.posterous.com/"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farm5.staticflickr.com/4043/4483674964_914f9ae7cd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68611"/>
            <a:ext cx="9233957" cy="6544567"/>
          </a:xfrm>
          <a:prstGeom prst="rect">
            <a:avLst/>
          </a:prstGeom>
          <a:noFill/>
          <a:extLst>
            <a:ext uri="{909E8E84-426E-40DD-AFC4-6F175D3DCCD1}">
              <a14:hiddenFill xmlns:a14="http://schemas.microsoft.com/office/drawing/2010/main">
                <a:solidFill>
                  <a:srgbClr val="FFFFFF"/>
                </a:solidFill>
              </a14:hiddenFill>
            </a:ext>
          </a:extLst>
        </p:spPr>
      </p:pic>
      <p:sp>
        <p:nvSpPr>
          <p:cNvPr id="3076" name="Rectangle 3"/>
          <p:cNvSpPr>
            <a:spLocks noGrp="1" noChangeArrowheads="1"/>
          </p:cNvSpPr>
          <p:nvPr>
            <p:ph type="subTitle" idx="1"/>
          </p:nvPr>
        </p:nvSpPr>
        <p:spPr>
          <a:xfrm>
            <a:off x="-463464" y="6089052"/>
            <a:ext cx="10299117" cy="774700"/>
          </a:xfrm>
          <a:solidFill>
            <a:schemeClr val="bg1"/>
          </a:solidFill>
        </p:spPr>
        <p:txBody>
          <a:bodyPr anchor="ctr"/>
          <a:lstStyle/>
          <a:p>
            <a:pPr algn="ctr" eaLnBrk="1" hangingPunct="1"/>
            <a:r>
              <a:rPr lang="en-US" altLang="en-US" sz="1800" i="1" dirty="0" err="1" smtClean="0">
                <a:solidFill>
                  <a:schemeClr val="tx1"/>
                </a:solidFill>
              </a:rPr>
              <a:t>Tristram</a:t>
            </a:r>
            <a:r>
              <a:rPr lang="en-US" altLang="en-US" sz="1800" i="1" dirty="0" smtClean="0">
                <a:solidFill>
                  <a:schemeClr val="tx1"/>
                </a:solidFill>
              </a:rPr>
              <a:t> Hooley, Presentation to </a:t>
            </a:r>
          </a:p>
          <a:p>
            <a:pPr algn="ctr" eaLnBrk="1" hangingPunct="1"/>
            <a:r>
              <a:rPr lang="en-US" altLang="en-US" sz="1800" i="1" dirty="0" smtClean="0">
                <a:solidFill>
                  <a:schemeClr val="tx1"/>
                </a:solidFill>
              </a:rPr>
              <a:t>CDANZ, Auckland 13</a:t>
            </a:r>
            <a:r>
              <a:rPr lang="en-US" altLang="en-US" sz="1800" i="1" baseline="30000" dirty="0" smtClean="0">
                <a:solidFill>
                  <a:schemeClr val="tx1"/>
                </a:solidFill>
              </a:rPr>
              <a:t>th</a:t>
            </a:r>
            <a:r>
              <a:rPr lang="en-US" altLang="en-US" sz="1800" i="1" dirty="0" smtClean="0">
                <a:solidFill>
                  <a:schemeClr val="tx1"/>
                </a:solidFill>
              </a:rPr>
              <a:t> April 2015</a:t>
            </a:r>
            <a:endParaRPr lang="en-GB" altLang="en-US" sz="1800" i="1" dirty="0" smtClean="0">
              <a:solidFill>
                <a:schemeClr val="tx1"/>
              </a:solidFill>
            </a:endParaRPr>
          </a:p>
        </p:txBody>
      </p:sp>
      <p:sp>
        <p:nvSpPr>
          <p:cNvPr id="3075" name="Rectangle 2"/>
          <p:cNvSpPr>
            <a:spLocks noGrp="1" noChangeArrowheads="1"/>
          </p:cNvSpPr>
          <p:nvPr>
            <p:ph type="ctrTitle"/>
          </p:nvPr>
        </p:nvSpPr>
        <p:spPr>
          <a:xfrm>
            <a:off x="0" y="4517033"/>
            <a:ext cx="9233956" cy="1470025"/>
          </a:xfrm>
        </p:spPr>
        <p:txBody>
          <a:bodyPr/>
          <a:lstStyle/>
          <a:p>
            <a:pPr algn="ctr" eaLnBrk="1" hangingPunct="1"/>
            <a:r>
              <a:rPr lang="en-GB" altLang="en-US" sz="4800" dirty="0" smtClean="0">
                <a:solidFill>
                  <a:schemeClr val="bg1"/>
                </a:solidFill>
                <a:cs typeface="Times New Roman" pitchFamily="18" charset="0"/>
              </a:rPr>
              <a:t>The role of schools in career and employability learning</a:t>
            </a:r>
            <a:endParaRPr lang="en-GB" altLang="en-US" sz="2400" dirty="0" smtClean="0">
              <a:solidFill>
                <a:schemeClr val="bg1"/>
              </a:solidFill>
            </a:endParaRPr>
          </a:p>
        </p:txBody>
      </p:sp>
    </p:spTree>
    <p:extLst>
      <p:ext uri="{BB962C8B-B14F-4D97-AF65-F5344CB8AC3E}">
        <p14:creationId xmlns:p14="http://schemas.microsoft.com/office/powerpoint/2010/main" val="3200301237"/>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Three ways of thinking about this</a:t>
            </a:r>
            <a:endParaRPr lang="en-US" dirty="0"/>
          </a:p>
        </p:txBody>
      </p:sp>
      <p:sp>
        <p:nvSpPr>
          <p:cNvPr id="3" name="Content Placeholder 2"/>
          <p:cNvSpPr>
            <a:spLocks noGrp="1"/>
          </p:cNvSpPr>
          <p:nvPr>
            <p:ph idx="1"/>
          </p:nvPr>
        </p:nvSpPr>
        <p:spPr/>
        <p:txBody>
          <a:bodyPr/>
          <a:lstStyle/>
          <a:p>
            <a:r>
              <a:rPr lang="en-GB" dirty="0" smtClean="0"/>
              <a:t>Activity based approach</a:t>
            </a:r>
          </a:p>
          <a:p>
            <a:endParaRPr lang="en-GB" dirty="0"/>
          </a:p>
          <a:p>
            <a:r>
              <a:rPr lang="en-GB" dirty="0" smtClean="0"/>
              <a:t>Service based approach</a:t>
            </a:r>
          </a:p>
          <a:p>
            <a:endParaRPr lang="en-GB" dirty="0"/>
          </a:p>
          <a:p>
            <a:r>
              <a:rPr lang="en-GB" dirty="0" smtClean="0"/>
              <a:t>Curriculum/learning based approach</a:t>
            </a:r>
            <a:endParaRPr lang="en-US" dirty="0"/>
          </a:p>
        </p:txBody>
      </p:sp>
    </p:spTree>
    <p:extLst>
      <p:ext uri="{BB962C8B-B14F-4D97-AF65-F5344CB8AC3E}">
        <p14:creationId xmlns:p14="http://schemas.microsoft.com/office/powerpoint/2010/main" val="28351920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I’m going to cover</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69885311"/>
              </p:ext>
            </p:extLst>
          </p:nvPr>
        </p:nvGraphicFramePr>
        <p:xfrm>
          <a:off x="350838" y="1600200"/>
          <a:ext cx="8335962" cy="408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087993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Well what do you think?</a:t>
            </a:r>
            <a:endParaRPr lang="en-US" dirty="0"/>
          </a:p>
        </p:txBody>
      </p:sp>
      <p:sp>
        <p:nvSpPr>
          <p:cNvPr id="3" name="Content Placeholder 2"/>
          <p:cNvSpPr>
            <a:spLocks noGrp="1"/>
          </p:cNvSpPr>
          <p:nvPr>
            <p:ph idx="1"/>
          </p:nvPr>
        </p:nvSpPr>
        <p:spPr/>
        <p:txBody>
          <a:bodyPr/>
          <a:lstStyle/>
          <a:p>
            <a:pPr marL="0" indent="0">
              <a:buNone/>
            </a:pPr>
            <a:r>
              <a:rPr lang="en-GB" dirty="0" smtClean="0"/>
              <a:t>Discussion</a:t>
            </a:r>
          </a:p>
          <a:p>
            <a:r>
              <a:rPr lang="en-GB" dirty="0" smtClean="0"/>
              <a:t>For your students?</a:t>
            </a:r>
          </a:p>
          <a:p>
            <a:r>
              <a:rPr lang="en-GB" dirty="0" smtClean="0"/>
              <a:t>For the school?</a:t>
            </a:r>
          </a:p>
          <a:p>
            <a:r>
              <a:rPr lang="en-GB" dirty="0" smtClean="0"/>
              <a:t>What does it do?</a:t>
            </a:r>
          </a:p>
          <a:p>
            <a:r>
              <a:rPr lang="en-GB" dirty="0" smtClean="0"/>
              <a:t>How do you know?</a:t>
            </a:r>
            <a:endParaRPr lang="en-US" dirty="0"/>
          </a:p>
        </p:txBody>
      </p:sp>
    </p:spTree>
    <p:extLst>
      <p:ext uri="{BB962C8B-B14F-4D97-AF65-F5344CB8AC3E}">
        <p14:creationId xmlns:p14="http://schemas.microsoft.com/office/powerpoint/2010/main" val="34468253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evidence for employer engagement</a:t>
            </a:r>
            <a:endParaRPr lang="en-US" dirty="0"/>
          </a:p>
        </p:txBody>
      </p:sp>
      <p:sp>
        <p:nvSpPr>
          <p:cNvPr id="3" name="Content Placeholder 2"/>
          <p:cNvSpPr>
            <a:spLocks noGrp="1"/>
          </p:cNvSpPr>
          <p:nvPr>
            <p:ph idx="1"/>
          </p:nvPr>
        </p:nvSpPr>
        <p:spPr/>
        <p:txBody>
          <a:bodyPr/>
          <a:lstStyle/>
          <a:p>
            <a:pPr marL="0" indent="0">
              <a:buNone/>
            </a:pPr>
            <a:r>
              <a:rPr lang="en-GB" dirty="0" smtClean="0"/>
              <a:t>Strong evidence for the value of employer engagement in schools:</a:t>
            </a:r>
          </a:p>
          <a:p>
            <a:r>
              <a:rPr lang="en-GB" dirty="0" smtClean="0"/>
              <a:t>improved </a:t>
            </a:r>
            <a:r>
              <a:rPr lang="en-GB" dirty="0"/>
              <a:t>pupil motivation </a:t>
            </a:r>
            <a:endParaRPr lang="en-GB" dirty="0" smtClean="0"/>
          </a:p>
          <a:p>
            <a:r>
              <a:rPr lang="en-GB" dirty="0" smtClean="0"/>
              <a:t>improved </a:t>
            </a:r>
            <a:r>
              <a:rPr lang="en-GB" dirty="0"/>
              <a:t>contextualisation of </a:t>
            </a:r>
            <a:r>
              <a:rPr lang="en-GB" dirty="0" smtClean="0"/>
              <a:t>learning</a:t>
            </a:r>
            <a:endParaRPr lang="en-US" dirty="0"/>
          </a:p>
          <a:p>
            <a:pPr lvl="0"/>
            <a:r>
              <a:rPr lang="en-GB" dirty="0"/>
              <a:t>improved </a:t>
            </a:r>
            <a:r>
              <a:rPr lang="en-GB" dirty="0" smtClean="0"/>
              <a:t>attainment</a:t>
            </a:r>
          </a:p>
          <a:p>
            <a:pPr lvl="0"/>
            <a:r>
              <a:rPr lang="en-GB" dirty="0"/>
              <a:t>s</a:t>
            </a:r>
            <a:r>
              <a:rPr lang="en-GB" dirty="0" smtClean="0"/>
              <a:t>moother transitions</a:t>
            </a:r>
            <a:endParaRPr lang="en-US" dirty="0"/>
          </a:p>
          <a:p>
            <a:pPr lvl="0"/>
            <a:r>
              <a:rPr lang="en-GB" dirty="0"/>
              <a:t>reduction in the proportion of young people who </a:t>
            </a:r>
            <a:r>
              <a:rPr lang="en-GB" dirty="0" smtClean="0"/>
              <a:t>have failed transitions</a:t>
            </a:r>
            <a:endParaRPr lang="en-US" dirty="0"/>
          </a:p>
          <a:p>
            <a:endParaRPr lang="en-US" dirty="0"/>
          </a:p>
        </p:txBody>
      </p:sp>
    </p:spTree>
    <p:extLst>
      <p:ext uri="{BB962C8B-B14F-4D97-AF65-F5344CB8AC3E}">
        <p14:creationId xmlns:p14="http://schemas.microsoft.com/office/powerpoint/2010/main" val="20824536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Benefits for schools</a:t>
            </a:r>
            <a:endParaRPr lang="en-US" dirty="0"/>
          </a:p>
        </p:txBody>
      </p:sp>
      <p:sp>
        <p:nvSpPr>
          <p:cNvPr id="3" name="Content Placeholder 2"/>
          <p:cNvSpPr>
            <a:spLocks noGrp="1"/>
          </p:cNvSpPr>
          <p:nvPr>
            <p:ph idx="1"/>
          </p:nvPr>
        </p:nvSpPr>
        <p:spPr/>
        <p:txBody>
          <a:bodyPr/>
          <a:lstStyle/>
          <a:p>
            <a:r>
              <a:rPr lang="en-GB" dirty="0" smtClean="0"/>
              <a:t>Attainment</a:t>
            </a:r>
          </a:p>
          <a:p>
            <a:endParaRPr lang="en-GB" dirty="0" smtClean="0"/>
          </a:p>
          <a:p>
            <a:r>
              <a:rPr lang="en-GB" dirty="0" smtClean="0"/>
              <a:t>Attendance/Retention</a:t>
            </a:r>
          </a:p>
          <a:p>
            <a:endParaRPr lang="en-GB" dirty="0" smtClean="0"/>
          </a:p>
          <a:p>
            <a:r>
              <a:rPr lang="en-GB" dirty="0" smtClean="0"/>
              <a:t>Transition</a:t>
            </a:r>
          </a:p>
          <a:p>
            <a:endParaRPr lang="en-GB" dirty="0" smtClean="0"/>
          </a:p>
          <a:p>
            <a:r>
              <a:rPr lang="en-GB" dirty="0" smtClean="0"/>
              <a:t>Life and career success</a:t>
            </a:r>
          </a:p>
        </p:txBody>
      </p:sp>
    </p:spTree>
    <p:extLst>
      <p:ext uri="{BB962C8B-B14F-4D97-AF65-F5344CB8AC3E}">
        <p14:creationId xmlns:p14="http://schemas.microsoft.com/office/powerpoint/2010/main" val="36283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Levels of impact (See Kirkpatrick)</a:t>
            </a:r>
            <a:endParaRPr lang="en-GB" dirty="0"/>
          </a:p>
        </p:txBody>
      </p:sp>
      <p:sp>
        <p:nvSpPr>
          <p:cNvPr id="3" name="Content Placeholder 2"/>
          <p:cNvSpPr>
            <a:spLocks noGrp="1"/>
          </p:cNvSpPr>
          <p:nvPr>
            <p:ph idx="1"/>
          </p:nvPr>
        </p:nvSpPr>
        <p:spPr/>
        <p:txBody>
          <a:bodyPr/>
          <a:lstStyle/>
          <a:p>
            <a:endParaRPr lang="en-GB"/>
          </a:p>
        </p:txBody>
      </p:sp>
      <p:graphicFrame>
        <p:nvGraphicFramePr>
          <p:cNvPr id="5" name="Diagram 4"/>
          <p:cNvGraphicFramePr/>
          <p:nvPr>
            <p:extLst>
              <p:ext uri="{D42A27DB-BD31-4B8C-83A1-F6EECF244321}">
                <p14:modId xmlns:p14="http://schemas.microsoft.com/office/powerpoint/2010/main" val="1939704841"/>
              </p:ext>
            </p:extLst>
          </p:nvPr>
        </p:nvGraphicFramePr>
        <p:xfrm>
          <a:off x="1331640" y="130921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6267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I’m going to cover</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66773526"/>
              </p:ext>
            </p:extLst>
          </p:nvPr>
        </p:nvGraphicFramePr>
        <p:xfrm>
          <a:off x="350838" y="1600200"/>
          <a:ext cx="8335962" cy="408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087993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players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25348684"/>
              </p:ext>
            </p:extLst>
          </p:nvPr>
        </p:nvGraphicFramePr>
        <p:xfrm>
          <a:off x="200416" y="550209"/>
          <a:ext cx="9857983" cy="57879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266501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Skills of career professionals</a:t>
            </a:r>
            <a:endParaRPr lang="en-US" dirty="0"/>
          </a:p>
        </p:txBody>
      </p:sp>
      <p:sp>
        <p:nvSpPr>
          <p:cNvPr id="3" name="Content Placeholder 2"/>
          <p:cNvSpPr>
            <a:spLocks noGrp="1"/>
          </p:cNvSpPr>
          <p:nvPr>
            <p:ph idx="1"/>
          </p:nvPr>
        </p:nvSpPr>
        <p:spPr/>
        <p:txBody>
          <a:bodyPr/>
          <a:lstStyle/>
          <a:p>
            <a:pPr lvl="0"/>
            <a:r>
              <a:rPr lang="en-US" dirty="0" smtClean="0"/>
              <a:t>Career development theory</a:t>
            </a:r>
            <a:endParaRPr lang="en-US" dirty="0"/>
          </a:p>
          <a:p>
            <a:pPr lvl="0"/>
            <a:r>
              <a:rPr lang="en-US" dirty="0" err="1" smtClean="0"/>
              <a:t>Labour</a:t>
            </a:r>
            <a:r>
              <a:rPr lang="en-US" dirty="0" smtClean="0"/>
              <a:t> market knowledge</a:t>
            </a:r>
          </a:p>
          <a:p>
            <a:pPr lvl="0"/>
            <a:r>
              <a:rPr lang="en-GB" dirty="0" smtClean="0"/>
              <a:t>Brokerage</a:t>
            </a:r>
            <a:endParaRPr lang="en-US" dirty="0" smtClean="0"/>
          </a:p>
          <a:p>
            <a:pPr lvl="0"/>
            <a:r>
              <a:rPr lang="en-US" dirty="0" smtClean="0"/>
              <a:t>Referral</a:t>
            </a:r>
          </a:p>
          <a:p>
            <a:pPr lvl="0"/>
            <a:r>
              <a:rPr lang="en-US" dirty="0" smtClean="0"/>
              <a:t>Counselling skills</a:t>
            </a:r>
          </a:p>
          <a:p>
            <a:pPr lvl="0"/>
            <a:r>
              <a:rPr lang="en-US" dirty="0" smtClean="0"/>
              <a:t>Career learning pedagogy</a:t>
            </a:r>
          </a:p>
          <a:p>
            <a:pPr lvl="0"/>
            <a:r>
              <a:rPr lang="en-US" dirty="0" smtClean="0"/>
              <a:t>Advocacy </a:t>
            </a:r>
          </a:p>
          <a:p>
            <a:r>
              <a:rPr lang="en-US" dirty="0"/>
              <a:t>Leadership, co-ordination and collaboration</a:t>
            </a:r>
          </a:p>
          <a:p>
            <a:pPr lvl="0"/>
            <a:r>
              <a:rPr lang="en-US" dirty="0" smtClean="0"/>
              <a:t>Service design and evaluation</a:t>
            </a:r>
            <a:endParaRPr lang="en-US" dirty="0"/>
          </a:p>
          <a:p>
            <a:pPr marL="0" indent="0">
              <a:buNone/>
            </a:pPr>
            <a:r>
              <a:rPr lang="en-US" dirty="0"/>
              <a:t> </a:t>
            </a:r>
          </a:p>
        </p:txBody>
      </p:sp>
    </p:spTree>
    <p:extLst>
      <p:ext uri="{BB962C8B-B14F-4D97-AF65-F5344CB8AC3E}">
        <p14:creationId xmlns:p14="http://schemas.microsoft.com/office/powerpoint/2010/main" val="4199721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Teachers roles</a:t>
            </a:r>
            <a:endParaRPr lang="en-US" dirty="0"/>
          </a:p>
        </p:txBody>
      </p:sp>
      <p:sp>
        <p:nvSpPr>
          <p:cNvPr id="3" name="Content Placeholder 2"/>
          <p:cNvSpPr>
            <a:spLocks noGrp="1"/>
          </p:cNvSpPr>
          <p:nvPr>
            <p:ph idx="1"/>
          </p:nvPr>
        </p:nvSpPr>
        <p:spPr/>
        <p:txBody>
          <a:bodyPr/>
          <a:lstStyle/>
          <a:p>
            <a:endParaRPr lang="en-US"/>
          </a:p>
        </p:txBody>
      </p:sp>
      <p:graphicFrame>
        <p:nvGraphicFramePr>
          <p:cNvPr id="4" name="Diagram 3"/>
          <p:cNvGraphicFramePr>
            <a:graphicFrameLocks/>
          </p:cNvGraphicFramePr>
          <p:nvPr>
            <p:extLst>
              <p:ext uri="{D42A27DB-BD31-4B8C-83A1-F6EECF244321}">
                <p14:modId xmlns:p14="http://schemas.microsoft.com/office/powerpoint/2010/main" val="1038314270"/>
              </p:ext>
            </p:extLst>
          </p:nvPr>
        </p:nvGraphicFramePr>
        <p:xfrm>
          <a:off x="350580" y="1600201"/>
          <a:ext cx="8336220" cy="4088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04847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I’m going to cover</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31629459"/>
              </p:ext>
            </p:extLst>
          </p:nvPr>
        </p:nvGraphicFramePr>
        <p:xfrm>
          <a:off x="350838" y="1600200"/>
          <a:ext cx="8335962" cy="408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365107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Employers</a:t>
            </a:r>
            <a:endParaRPr lang="en-US" dirty="0"/>
          </a:p>
        </p:txBody>
      </p:sp>
      <p:sp>
        <p:nvSpPr>
          <p:cNvPr id="3" name="Content Placeholder 2"/>
          <p:cNvSpPr>
            <a:spLocks noGrp="1"/>
          </p:cNvSpPr>
          <p:nvPr>
            <p:ph idx="1"/>
          </p:nvPr>
        </p:nvSpPr>
        <p:spPr/>
        <p:txBody>
          <a:bodyPr/>
          <a:lstStyle/>
          <a:p>
            <a:r>
              <a:rPr lang="en-GB" dirty="0" smtClean="0"/>
              <a:t>Information, inspiration and advice</a:t>
            </a:r>
          </a:p>
          <a:p>
            <a:r>
              <a:rPr lang="en-GB" dirty="0"/>
              <a:t>Providing </a:t>
            </a:r>
            <a:r>
              <a:rPr lang="en-GB" dirty="0" smtClean="0"/>
              <a:t>opportunities </a:t>
            </a:r>
            <a:r>
              <a:rPr lang="en-GB" dirty="0"/>
              <a:t>to experience and learn about work </a:t>
            </a:r>
            <a:r>
              <a:rPr lang="en-GB" dirty="0" smtClean="0"/>
              <a:t>and</a:t>
            </a:r>
            <a:r>
              <a:rPr lang="en-GB" dirty="0"/>
              <a:t> </a:t>
            </a:r>
            <a:r>
              <a:rPr lang="en-GB" dirty="0" smtClean="0"/>
              <a:t>gain career-related skills</a:t>
            </a:r>
          </a:p>
          <a:p>
            <a:r>
              <a:rPr lang="en-GB" dirty="0"/>
              <a:t>Contributing to </a:t>
            </a:r>
            <a:r>
              <a:rPr lang="en-GB" dirty="0" smtClean="0"/>
              <a:t>careers </a:t>
            </a:r>
            <a:r>
              <a:rPr lang="en-GB" dirty="0"/>
              <a:t>education </a:t>
            </a:r>
            <a:r>
              <a:rPr lang="en-GB" dirty="0" smtClean="0"/>
              <a:t>activities within </a:t>
            </a:r>
            <a:r>
              <a:rPr lang="en-GB" dirty="0"/>
              <a:t>schools such as CV writing </a:t>
            </a:r>
            <a:r>
              <a:rPr lang="en-GB" dirty="0" smtClean="0"/>
              <a:t> workshops</a:t>
            </a:r>
            <a:r>
              <a:rPr lang="en-GB" dirty="0"/>
              <a:t>, mock interviews and enterprise programmes</a:t>
            </a:r>
            <a:r>
              <a:rPr lang="en-GB" dirty="0" smtClean="0"/>
              <a:t>.</a:t>
            </a:r>
          </a:p>
          <a:p>
            <a:r>
              <a:rPr lang="en-GB" dirty="0"/>
              <a:t>Providing young people with </a:t>
            </a:r>
            <a:r>
              <a:rPr lang="en-GB" dirty="0" smtClean="0"/>
              <a:t>contacts </a:t>
            </a:r>
            <a:r>
              <a:rPr lang="en-GB" dirty="0"/>
              <a:t>within the world of </a:t>
            </a:r>
            <a:r>
              <a:rPr lang="en-GB" dirty="0" smtClean="0"/>
              <a:t>work that </a:t>
            </a:r>
            <a:r>
              <a:rPr lang="en-GB" dirty="0"/>
              <a:t>may be </a:t>
            </a:r>
            <a:r>
              <a:rPr lang="en-GB" dirty="0" smtClean="0"/>
              <a:t>useful </a:t>
            </a:r>
            <a:r>
              <a:rPr lang="en-GB" dirty="0"/>
              <a:t>in their career development (social capital</a:t>
            </a:r>
            <a:r>
              <a:rPr lang="en-GB" dirty="0" smtClean="0"/>
              <a:t>). </a:t>
            </a:r>
            <a:endParaRPr lang="en-GB" dirty="0"/>
          </a:p>
          <a:p>
            <a:endParaRPr lang="en-GB" dirty="0"/>
          </a:p>
          <a:p>
            <a:endParaRPr lang="en-GB" dirty="0"/>
          </a:p>
          <a:p>
            <a:endParaRPr lang="en-US" dirty="0"/>
          </a:p>
        </p:txBody>
      </p:sp>
    </p:spTree>
    <p:extLst>
      <p:ext uri="{BB962C8B-B14F-4D97-AF65-F5344CB8AC3E}">
        <p14:creationId xmlns:p14="http://schemas.microsoft.com/office/powerpoint/2010/main" val="2624758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But…</a:t>
            </a:r>
            <a:endParaRPr lang="en-US" dirty="0"/>
          </a:p>
        </p:txBody>
      </p:sp>
      <p:sp>
        <p:nvSpPr>
          <p:cNvPr id="3" name="Content Placeholder 2"/>
          <p:cNvSpPr>
            <a:spLocks noGrp="1"/>
          </p:cNvSpPr>
          <p:nvPr>
            <p:ph idx="1"/>
          </p:nvPr>
        </p:nvSpPr>
        <p:spPr/>
        <p:txBody>
          <a:bodyPr/>
          <a:lstStyle/>
          <a:p>
            <a:r>
              <a:rPr lang="en-GB" dirty="0"/>
              <a:t>This is not core business for them. They have </a:t>
            </a:r>
            <a:r>
              <a:rPr lang="en-GB" dirty="0" smtClean="0"/>
              <a:t>organisations/businesses </a:t>
            </a:r>
            <a:r>
              <a:rPr lang="en-GB" dirty="0"/>
              <a:t>to run </a:t>
            </a:r>
            <a:r>
              <a:rPr lang="en-GB" dirty="0" smtClean="0"/>
              <a:t>and </a:t>
            </a:r>
            <a:r>
              <a:rPr lang="en-GB" dirty="0"/>
              <a:t>jobs to do</a:t>
            </a:r>
            <a:r>
              <a:rPr lang="en-GB" dirty="0" smtClean="0"/>
              <a:t>.</a:t>
            </a:r>
          </a:p>
          <a:p>
            <a:r>
              <a:rPr lang="en-GB" dirty="0" smtClean="0"/>
              <a:t>Their </a:t>
            </a:r>
            <a:r>
              <a:rPr lang="en-GB" dirty="0"/>
              <a:t>knowledge of the world is rich, but is confined predominantly to their </a:t>
            </a:r>
            <a:r>
              <a:rPr lang="en-GB" dirty="0" smtClean="0"/>
              <a:t>own </a:t>
            </a:r>
            <a:r>
              <a:rPr lang="en-GB" dirty="0"/>
              <a:t>area of work and industry sector, and thus has an inherent partiality.</a:t>
            </a:r>
          </a:p>
          <a:p>
            <a:r>
              <a:rPr lang="en-GB" dirty="0" smtClean="0"/>
              <a:t>Employers </a:t>
            </a:r>
            <a:r>
              <a:rPr lang="en-GB" dirty="0"/>
              <a:t>have limited knowledge of the complex educational choices facing </a:t>
            </a:r>
            <a:r>
              <a:rPr lang="en-GB" dirty="0" smtClean="0"/>
              <a:t>young people.</a:t>
            </a:r>
            <a:endParaRPr lang="en-GB" dirty="0"/>
          </a:p>
          <a:p>
            <a:r>
              <a:rPr lang="en-GB" dirty="0"/>
              <a:t>Employers are unlikely to have in-depth conversations with individual </a:t>
            </a:r>
            <a:r>
              <a:rPr lang="en-GB" dirty="0" smtClean="0"/>
              <a:t>students </a:t>
            </a:r>
            <a:r>
              <a:rPr lang="en-GB" dirty="0"/>
              <a:t>about the students’ own strengths and interests.</a:t>
            </a:r>
          </a:p>
          <a:p>
            <a:endParaRPr lang="en-US" dirty="0"/>
          </a:p>
        </p:txBody>
      </p:sp>
    </p:spTree>
    <p:extLst>
      <p:ext uri="{BB962C8B-B14F-4D97-AF65-F5344CB8AC3E}">
        <p14:creationId xmlns:p14="http://schemas.microsoft.com/office/powerpoint/2010/main" val="3437791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Discussion</a:t>
            </a:r>
            <a:endParaRPr lang="en-US" dirty="0"/>
          </a:p>
        </p:txBody>
      </p:sp>
      <p:sp>
        <p:nvSpPr>
          <p:cNvPr id="3" name="Content Placeholder 2"/>
          <p:cNvSpPr>
            <a:spLocks noGrp="1"/>
          </p:cNvSpPr>
          <p:nvPr>
            <p:ph idx="1"/>
          </p:nvPr>
        </p:nvSpPr>
        <p:spPr/>
        <p:txBody>
          <a:bodyPr/>
          <a:lstStyle/>
          <a:p>
            <a:pPr marL="0" indent="0">
              <a:buNone/>
            </a:pPr>
            <a:r>
              <a:rPr lang="en-GB" dirty="0" smtClean="0"/>
              <a:t>How does your school organise careers activities across a range of roles?</a:t>
            </a:r>
          </a:p>
          <a:p>
            <a:pPr marL="0" indent="0">
              <a:buNone/>
            </a:pPr>
            <a:endParaRPr lang="en-GB" dirty="0"/>
          </a:p>
          <a:p>
            <a:pPr marL="0" indent="0">
              <a:buNone/>
            </a:pPr>
            <a:r>
              <a:rPr lang="en-GB" dirty="0" smtClean="0"/>
              <a:t>Is there a need for more </a:t>
            </a:r>
          </a:p>
          <a:p>
            <a:r>
              <a:rPr lang="en-GB" dirty="0" smtClean="0"/>
              <a:t>Clarity?</a:t>
            </a:r>
          </a:p>
          <a:p>
            <a:r>
              <a:rPr lang="en-GB" dirty="0" smtClean="0"/>
              <a:t>Leadership?</a:t>
            </a:r>
          </a:p>
          <a:p>
            <a:r>
              <a:rPr lang="en-GB" dirty="0" err="1" smtClean="0"/>
              <a:t>Interprofessional</a:t>
            </a:r>
            <a:r>
              <a:rPr lang="en-GB" dirty="0" smtClean="0"/>
              <a:t> working?</a:t>
            </a:r>
            <a:endParaRPr lang="en-US" dirty="0"/>
          </a:p>
        </p:txBody>
      </p:sp>
    </p:spTree>
    <p:extLst>
      <p:ext uri="{BB962C8B-B14F-4D97-AF65-F5344CB8AC3E}">
        <p14:creationId xmlns:p14="http://schemas.microsoft.com/office/powerpoint/2010/main" val="39537769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I’m going to cover</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2805129"/>
              </p:ext>
            </p:extLst>
          </p:nvPr>
        </p:nvGraphicFramePr>
        <p:xfrm>
          <a:off x="350838" y="1600200"/>
          <a:ext cx="8335962" cy="408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452948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Remember this?</a:t>
            </a:r>
            <a:endParaRPr lang="en-US" dirty="0"/>
          </a:p>
        </p:txBody>
      </p:sp>
      <p:sp>
        <p:nvSpPr>
          <p:cNvPr id="3" name="Content Placeholder 2"/>
          <p:cNvSpPr>
            <a:spLocks noGrp="1"/>
          </p:cNvSpPr>
          <p:nvPr>
            <p:ph idx="1"/>
          </p:nvPr>
        </p:nvSpPr>
        <p:spPr/>
        <p:txBody>
          <a:bodyPr/>
          <a:lstStyle/>
          <a:p>
            <a:r>
              <a:rPr lang="en-GB" dirty="0" smtClean="0"/>
              <a:t>Activity based approach</a:t>
            </a:r>
          </a:p>
          <a:p>
            <a:endParaRPr lang="en-GB" dirty="0"/>
          </a:p>
          <a:p>
            <a:r>
              <a:rPr lang="en-GB" dirty="0" smtClean="0"/>
              <a:t>Service based approach</a:t>
            </a:r>
          </a:p>
          <a:p>
            <a:endParaRPr lang="en-GB" dirty="0"/>
          </a:p>
          <a:p>
            <a:r>
              <a:rPr lang="en-GB" dirty="0" smtClean="0"/>
              <a:t>Curriculum/learning based approach</a:t>
            </a:r>
            <a:endParaRPr lang="en-US" dirty="0"/>
          </a:p>
        </p:txBody>
      </p:sp>
    </p:spTree>
    <p:extLst>
      <p:ext uri="{BB962C8B-B14F-4D97-AF65-F5344CB8AC3E}">
        <p14:creationId xmlns:p14="http://schemas.microsoft.com/office/powerpoint/2010/main" val="28943628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Good career guidance (Gatsby)</a:t>
            </a:r>
            <a:endParaRPr lang="en-US" dirty="0"/>
          </a:p>
        </p:txBody>
      </p:sp>
      <p:sp>
        <p:nvSpPr>
          <p:cNvPr id="3" name="Content Placeholder 2"/>
          <p:cNvSpPr>
            <a:spLocks noGrp="1"/>
          </p:cNvSpPr>
          <p:nvPr>
            <p:ph idx="1"/>
          </p:nvPr>
        </p:nvSpPr>
        <p:spPr/>
        <p:txBody>
          <a:bodyPr/>
          <a:lstStyle/>
          <a:p>
            <a:r>
              <a:rPr lang="en-GB" dirty="0" smtClean="0"/>
              <a:t>A stable careers programme</a:t>
            </a:r>
          </a:p>
          <a:p>
            <a:r>
              <a:rPr lang="en-GB" dirty="0" smtClean="0"/>
              <a:t>Learning from career and labour market information</a:t>
            </a:r>
          </a:p>
          <a:p>
            <a:r>
              <a:rPr lang="en-GB" dirty="0" smtClean="0"/>
              <a:t>Addressing the needs of each pupil</a:t>
            </a:r>
          </a:p>
          <a:p>
            <a:r>
              <a:rPr lang="en-GB" dirty="0" smtClean="0"/>
              <a:t>Linking curriculum learning to careers</a:t>
            </a:r>
          </a:p>
          <a:p>
            <a:r>
              <a:rPr lang="en-GB" dirty="0" smtClean="0"/>
              <a:t>Encounters with employers and employees</a:t>
            </a:r>
          </a:p>
          <a:p>
            <a:r>
              <a:rPr lang="en-GB" dirty="0" smtClean="0"/>
              <a:t>Experienced of workplaces</a:t>
            </a:r>
          </a:p>
          <a:p>
            <a:r>
              <a:rPr lang="en-GB" dirty="0" smtClean="0"/>
              <a:t>Encounters with further and higher education</a:t>
            </a:r>
          </a:p>
          <a:p>
            <a:r>
              <a:rPr lang="en-GB" dirty="0" smtClean="0"/>
              <a:t>Personal guidance</a:t>
            </a:r>
            <a:endParaRPr lang="en-US" dirty="0"/>
          </a:p>
        </p:txBody>
      </p:sp>
    </p:spTree>
    <p:extLst>
      <p:ext uri="{BB962C8B-B14F-4D97-AF65-F5344CB8AC3E}">
        <p14:creationId xmlns:p14="http://schemas.microsoft.com/office/powerpoint/2010/main" val="27921679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74953098"/>
              </p:ext>
            </p:extLst>
          </p:nvPr>
        </p:nvGraphicFramePr>
        <p:xfrm>
          <a:off x="216024" y="908720"/>
          <a:ext cx="8964488" cy="5949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a:xfrm>
            <a:off x="350579" y="186956"/>
            <a:ext cx="8336221" cy="1143000"/>
          </a:xfrm>
        </p:spPr>
        <p:txBody>
          <a:bodyPr/>
          <a:lstStyle/>
          <a:p>
            <a:r>
              <a:rPr lang="en-GB" dirty="0" smtClean="0"/>
              <a:t>Good career guidance</a:t>
            </a:r>
            <a:endParaRPr lang="en-GB" dirty="0"/>
          </a:p>
        </p:txBody>
      </p:sp>
      <p:sp>
        <p:nvSpPr>
          <p:cNvPr id="7" name="TextBox 6"/>
          <p:cNvSpPr txBox="1"/>
          <p:nvPr/>
        </p:nvSpPr>
        <p:spPr>
          <a:xfrm>
            <a:off x="285950" y="1575680"/>
            <a:ext cx="1979712" cy="2308324"/>
          </a:xfrm>
          <a:prstGeom prst="rect">
            <a:avLst/>
          </a:prstGeom>
          <a:noFill/>
        </p:spPr>
        <p:txBody>
          <a:bodyPr wrap="square" rtlCol="0">
            <a:spAutoFit/>
          </a:bodyPr>
          <a:lstStyle/>
          <a:p>
            <a:r>
              <a:rPr lang="en-GB" sz="1600" dirty="0" smtClean="0">
                <a:latin typeface="+mj-lt"/>
              </a:rPr>
              <a:t>Involvement of employers and post-secondary learning providers in the education system</a:t>
            </a:r>
          </a:p>
          <a:p>
            <a:endParaRPr lang="en-GB" sz="1600" dirty="0">
              <a:latin typeface="+mj-lt"/>
            </a:endParaRPr>
          </a:p>
          <a:p>
            <a:endParaRPr lang="en-GB" sz="1600" dirty="0">
              <a:latin typeface="+mj-lt"/>
            </a:endParaRPr>
          </a:p>
          <a:p>
            <a:endParaRPr lang="en-GB" sz="1600" dirty="0">
              <a:latin typeface="+mj-lt"/>
            </a:endParaRPr>
          </a:p>
        </p:txBody>
      </p:sp>
      <p:sp>
        <p:nvSpPr>
          <p:cNvPr id="8" name="Rectangle 7"/>
          <p:cNvSpPr/>
          <p:nvPr/>
        </p:nvSpPr>
        <p:spPr>
          <a:xfrm>
            <a:off x="6575698" y="1033980"/>
            <a:ext cx="2592288" cy="584775"/>
          </a:xfrm>
          <a:prstGeom prst="rect">
            <a:avLst/>
          </a:prstGeom>
        </p:spPr>
        <p:txBody>
          <a:bodyPr wrap="square">
            <a:spAutoFit/>
          </a:bodyPr>
          <a:lstStyle/>
          <a:p>
            <a:r>
              <a:rPr lang="en-GB" sz="1600" dirty="0" smtClean="0">
                <a:latin typeface="+mj-lt"/>
              </a:rPr>
              <a:t>Professional infrastructure for careers workers</a:t>
            </a:r>
            <a:endParaRPr lang="en-GB" sz="1600" dirty="0">
              <a:latin typeface="+mj-lt"/>
            </a:endParaRPr>
          </a:p>
        </p:txBody>
      </p:sp>
      <p:sp>
        <p:nvSpPr>
          <p:cNvPr id="9" name="TextBox 8"/>
          <p:cNvSpPr txBox="1"/>
          <p:nvPr/>
        </p:nvSpPr>
        <p:spPr>
          <a:xfrm>
            <a:off x="179512" y="4941168"/>
            <a:ext cx="1979712" cy="1569660"/>
          </a:xfrm>
          <a:prstGeom prst="rect">
            <a:avLst/>
          </a:prstGeom>
          <a:noFill/>
        </p:spPr>
        <p:txBody>
          <a:bodyPr wrap="square" rtlCol="0">
            <a:spAutoFit/>
          </a:bodyPr>
          <a:lstStyle/>
          <a:p>
            <a:r>
              <a:rPr lang="en-GB" sz="1600" dirty="0" smtClean="0">
                <a:latin typeface="+mj-lt"/>
              </a:rPr>
              <a:t>Local brokerage and partnership organisations</a:t>
            </a:r>
          </a:p>
          <a:p>
            <a:endParaRPr lang="en-GB" sz="1600" dirty="0">
              <a:latin typeface="+mj-lt"/>
            </a:endParaRPr>
          </a:p>
          <a:p>
            <a:endParaRPr lang="en-GB" sz="1600" dirty="0">
              <a:latin typeface="+mj-lt"/>
            </a:endParaRPr>
          </a:p>
          <a:p>
            <a:endParaRPr lang="en-GB" sz="1600" dirty="0">
              <a:latin typeface="+mj-lt"/>
            </a:endParaRPr>
          </a:p>
        </p:txBody>
      </p:sp>
      <p:sp>
        <p:nvSpPr>
          <p:cNvPr id="10" name="TextBox 9"/>
          <p:cNvSpPr txBox="1"/>
          <p:nvPr/>
        </p:nvSpPr>
        <p:spPr>
          <a:xfrm>
            <a:off x="7308304" y="5489937"/>
            <a:ext cx="1979712" cy="1323439"/>
          </a:xfrm>
          <a:prstGeom prst="rect">
            <a:avLst/>
          </a:prstGeom>
          <a:noFill/>
        </p:spPr>
        <p:txBody>
          <a:bodyPr wrap="square" rtlCol="0">
            <a:spAutoFit/>
          </a:bodyPr>
          <a:lstStyle/>
          <a:p>
            <a:r>
              <a:rPr lang="en-GB" sz="1600" dirty="0" smtClean="0">
                <a:latin typeface="+mj-lt"/>
              </a:rPr>
              <a:t>High quality LMI and resources</a:t>
            </a:r>
          </a:p>
          <a:p>
            <a:endParaRPr lang="en-GB" sz="1600" dirty="0">
              <a:latin typeface="+mj-lt"/>
            </a:endParaRPr>
          </a:p>
          <a:p>
            <a:endParaRPr lang="en-GB" sz="1600" dirty="0">
              <a:latin typeface="+mj-lt"/>
            </a:endParaRPr>
          </a:p>
          <a:p>
            <a:endParaRPr lang="en-GB" sz="1600" dirty="0">
              <a:latin typeface="+mj-lt"/>
            </a:endParaRPr>
          </a:p>
        </p:txBody>
      </p:sp>
      <p:sp>
        <p:nvSpPr>
          <p:cNvPr id="11" name="TextBox 10"/>
          <p:cNvSpPr txBox="1"/>
          <p:nvPr/>
        </p:nvSpPr>
        <p:spPr>
          <a:xfrm>
            <a:off x="266128" y="3630255"/>
            <a:ext cx="1656184" cy="1323439"/>
          </a:xfrm>
          <a:prstGeom prst="rect">
            <a:avLst/>
          </a:prstGeom>
          <a:noFill/>
        </p:spPr>
        <p:txBody>
          <a:bodyPr wrap="square" rtlCol="0">
            <a:spAutoFit/>
          </a:bodyPr>
          <a:lstStyle/>
          <a:p>
            <a:r>
              <a:rPr lang="en-GB" sz="1600" dirty="0" smtClean="0">
                <a:latin typeface="+mj-lt"/>
              </a:rPr>
              <a:t>Quality and evaluation</a:t>
            </a:r>
          </a:p>
          <a:p>
            <a:endParaRPr lang="en-GB" sz="1600" dirty="0">
              <a:latin typeface="+mj-lt"/>
            </a:endParaRPr>
          </a:p>
          <a:p>
            <a:endParaRPr lang="en-GB" sz="1600" dirty="0">
              <a:latin typeface="+mj-lt"/>
            </a:endParaRPr>
          </a:p>
          <a:p>
            <a:endParaRPr lang="en-GB" sz="1600" dirty="0">
              <a:latin typeface="+mj-lt"/>
            </a:endParaRPr>
          </a:p>
        </p:txBody>
      </p:sp>
    </p:spTree>
    <p:extLst>
      <p:ext uri="{BB962C8B-B14F-4D97-AF65-F5344CB8AC3E}">
        <p14:creationId xmlns:p14="http://schemas.microsoft.com/office/powerpoint/2010/main" val="3178000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Brokerage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98857484"/>
              </p:ext>
            </p:extLst>
          </p:nvPr>
        </p:nvGraphicFramePr>
        <p:xfrm>
          <a:off x="350838" y="1600200"/>
          <a:ext cx="8335962" cy="408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rot="5400000">
            <a:off x="3407081" y="3369503"/>
            <a:ext cx="2321469" cy="707886"/>
          </a:xfrm>
          <a:prstGeom prst="rect">
            <a:avLst/>
          </a:prstGeom>
          <a:noFill/>
        </p:spPr>
        <p:txBody>
          <a:bodyPr wrap="none" rtlCol="0">
            <a:spAutoFit/>
          </a:bodyPr>
          <a:lstStyle/>
          <a:p>
            <a:r>
              <a:rPr lang="en-GB" sz="4000" dirty="0" smtClean="0"/>
              <a:t>Brokerage</a:t>
            </a:r>
            <a:endParaRPr lang="en-US" sz="4000" dirty="0"/>
          </a:p>
        </p:txBody>
      </p:sp>
    </p:spTree>
    <p:extLst>
      <p:ext uri="{BB962C8B-B14F-4D97-AF65-F5344CB8AC3E}">
        <p14:creationId xmlns:p14="http://schemas.microsoft.com/office/powerpoint/2010/main" val="23806781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Employers’ interests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106053"/>
              </p:ext>
            </p:extLst>
          </p:nvPr>
        </p:nvGraphicFramePr>
        <p:xfrm>
          <a:off x="350838" y="1600200"/>
          <a:ext cx="8335962" cy="408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14326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does your school measure up?</a:t>
            </a:r>
            <a:endParaRPr lang="en-US" dirty="0"/>
          </a:p>
        </p:txBody>
      </p:sp>
      <p:sp>
        <p:nvSpPr>
          <p:cNvPr id="3" name="Content Placeholder 2"/>
          <p:cNvSpPr>
            <a:spLocks noGrp="1"/>
          </p:cNvSpPr>
          <p:nvPr>
            <p:ph idx="1"/>
          </p:nvPr>
        </p:nvSpPr>
        <p:spPr/>
        <p:txBody>
          <a:bodyPr/>
          <a:lstStyle/>
          <a:p>
            <a:r>
              <a:rPr lang="en-GB" dirty="0" smtClean="0"/>
              <a:t>What are you doing well?</a:t>
            </a:r>
          </a:p>
          <a:p>
            <a:r>
              <a:rPr lang="en-GB" dirty="0" smtClean="0"/>
              <a:t>Not so well?</a:t>
            </a:r>
          </a:p>
          <a:p>
            <a:endParaRPr lang="en-GB" dirty="0"/>
          </a:p>
          <a:p>
            <a:endParaRPr lang="en-GB" dirty="0" smtClean="0"/>
          </a:p>
          <a:p>
            <a:r>
              <a:rPr lang="en-GB" dirty="0" smtClean="0"/>
              <a:t>What will you change?</a:t>
            </a:r>
            <a:endParaRPr lang="en-US" dirty="0"/>
          </a:p>
        </p:txBody>
      </p:sp>
    </p:spTree>
    <p:extLst>
      <p:ext uri="{BB962C8B-B14F-4D97-AF65-F5344CB8AC3E}">
        <p14:creationId xmlns:p14="http://schemas.microsoft.com/office/powerpoint/2010/main" val="833536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I’m going to cover</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02763494"/>
              </p:ext>
            </p:extLst>
          </p:nvPr>
        </p:nvGraphicFramePr>
        <p:xfrm>
          <a:off x="350838" y="1600200"/>
          <a:ext cx="8335962" cy="408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498368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Worth reading</a:t>
            </a:r>
            <a:endParaRPr lang="en-US" dirty="0"/>
          </a:p>
        </p:txBody>
      </p:sp>
      <p:sp>
        <p:nvSpPr>
          <p:cNvPr id="3" name="Content Placeholder 2"/>
          <p:cNvSpPr>
            <a:spLocks noGrp="1"/>
          </p:cNvSpPr>
          <p:nvPr>
            <p:ph idx="1"/>
          </p:nvPr>
        </p:nvSpPr>
        <p:spPr/>
        <p:txBody>
          <a:bodyPr/>
          <a:lstStyle/>
          <a:p>
            <a:r>
              <a:rPr lang="en-GB" sz="1800" dirty="0"/>
              <a:t>Andrews, D. (2011)</a:t>
            </a:r>
            <a:r>
              <a:rPr lang="en-GB" sz="1800" i="1" dirty="0"/>
              <a:t> Careers Education in Schools</a:t>
            </a:r>
            <a:r>
              <a:rPr lang="en-GB" sz="1800" dirty="0"/>
              <a:t> Stafford: Highflyers Publishing </a:t>
            </a:r>
            <a:endParaRPr lang="en-GB" sz="1800" dirty="0" smtClean="0"/>
          </a:p>
          <a:p>
            <a:r>
              <a:rPr lang="en-GB" sz="1800" dirty="0" err="1" smtClean="0"/>
              <a:t>Bassot</a:t>
            </a:r>
            <a:r>
              <a:rPr lang="en-GB" sz="1800" dirty="0" smtClean="0"/>
              <a:t>, B., Barnes, A., &amp; Chant, A. (2013). </a:t>
            </a:r>
            <a:r>
              <a:rPr lang="en-GB" sz="1800" i="1" dirty="0" smtClean="0"/>
              <a:t>A Practical Guide to Career Learning and Development</a:t>
            </a:r>
            <a:r>
              <a:rPr lang="en-GB" sz="1800" dirty="0" smtClean="0"/>
              <a:t>. Abingdon: Routledge. </a:t>
            </a:r>
          </a:p>
          <a:p>
            <a:r>
              <a:rPr lang="en-GB" sz="1800" dirty="0" smtClean="0"/>
              <a:t>Gatsby Charitable Foundation (2014). </a:t>
            </a:r>
            <a:r>
              <a:rPr lang="en-GB" sz="1800" i="1" dirty="0" smtClean="0"/>
              <a:t>Good Career Guidance</a:t>
            </a:r>
            <a:r>
              <a:rPr lang="en-GB" sz="1800" dirty="0" smtClean="0"/>
              <a:t>. London: Gatsby.</a:t>
            </a:r>
          </a:p>
          <a:p>
            <a:r>
              <a:rPr lang="en-GB" sz="1800" dirty="0" smtClean="0"/>
              <a:t>Hutchinson</a:t>
            </a:r>
            <a:r>
              <a:rPr lang="en-GB" sz="1800" dirty="0"/>
              <a:t>, J. (2012). Career-related learning and science </a:t>
            </a:r>
            <a:r>
              <a:rPr lang="en-GB" sz="1800" dirty="0" smtClean="0"/>
              <a:t>education. </a:t>
            </a:r>
            <a:r>
              <a:rPr lang="en-GB" sz="1800" i="1" dirty="0"/>
              <a:t>School Science Review</a:t>
            </a:r>
            <a:r>
              <a:rPr lang="en-GB" sz="1800" dirty="0"/>
              <a:t>, 346: 91-98.</a:t>
            </a:r>
          </a:p>
          <a:p>
            <a:r>
              <a:rPr lang="en-GB" sz="1800" dirty="0" smtClean="0"/>
              <a:t>Hutchinson</a:t>
            </a:r>
            <a:r>
              <a:rPr lang="en-GB" sz="1800" dirty="0"/>
              <a:t>, J. (2013). </a:t>
            </a:r>
            <a:r>
              <a:rPr lang="en-GB" sz="1800" dirty="0">
                <a:hlinkClick r:id="rId2"/>
              </a:rPr>
              <a:t>School Organisation and STEM Career-related Learning</a:t>
            </a:r>
            <a:r>
              <a:rPr lang="en-GB" sz="1800" dirty="0"/>
              <a:t>. York: National STEM Centre</a:t>
            </a:r>
            <a:r>
              <a:rPr lang="en-GB" sz="1800" dirty="0" smtClean="0"/>
              <a:t>.</a:t>
            </a:r>
          </a:p>
          <a:p>
            <a:endParaRPr lang="en-GB" sz="1800" dirty="0" smtClean="0"/>
          </a:p>
          <a:p>
            <a:endParaRPr lang="en-GB" sz="1800" dirty="0" smtClean="0"/>
          </a:p>
          <a:p>
            <a:pPr marL="0" indent="0">
              <a:buNone/>
            </a:pPr>
            <a:endParaRPr lang="en-GB" sz="1800" dirty="0"/>
          </a:p>
          <a:p>
            <a:endParaRPr lang="en-US" sz="1800" dirty="0"/>
          </a:p>
        </p:txBody>
      </p:sp>
    </p:spTree>
    <p:extLst>
      <p:ext uri="{BB962C8B-B14F-4D97-AF65-F5344CB8AC3E}">
        <p14:creationId xmlns:p14="http://schemas.microsoft.com/office/powerpoint/2010/main" val="7270882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Also worth reading</a:t>
            </a:r>
            <a:endParaRPr lang="en-US" dirty="0"/>
          </a:p>
        </p:txBody>
      </p:sp>
      <p:sp>
        <p:nvSpPr>
          <p:cNvPr id="3" name="Content Placeholder 2"/>
          <p:cNvSpPr>
            <a:spLocks noGrp="1"/>
          </p:cNvSpPr>
          <p:nvPr>
            <p:ph idx="1"/>
          </p:nvPr>
        </p:nvSpPr>
        <p:spPr>
          <a:xfrm>
            <a:off x="350579" y="1609597"/>
            <a:ext cx="8336221" cy="4088616"/>
          </a:xfrm>
        </p:spPr>
        <p:txBody>
          <a:bodyPr/>
          <a:lstStyle/>
          <a:p>
            <a:pPr lvl="0"/>
            <a:r>
              <a:rPr lang="en-GB" sz="1800" dirty="0"/>
              <a:t>Hutchinson, J., &amp; Dickinson, B. (2014). </a:t>
            </a:r>
            <a:r>
              <a:rPr lang="en-GB" sz="1800" dirty="0">
                <a:hlinkClick r:id="rId2"/>
              </a:rPr>
              <a:t>Employers and schools</a:t>
            </a:r>
            <a:r>
              <a:rPr lang="en-GB" sz="1800" dirty="0"/>
              <a:t>. </a:t>
            </a:r>
            <a:r>
              <a:rPr lang="en-GB" sz="1800" i="1" dirty="0"/>
              <a:t>Local Economy</a:t>
            </a:r>
            <a:r>
              <a:rPr lang="en-GB" sz="1800" dirty="0"/>
              <a:t>, 29(3): 236-245. </a:t>
            </a:r>
            <a:endParaRPr lang="en-GB" sz="1800" dirty="0" smtClean="0"/>
          </a:p>
          <a:p>
            <a:pPr lvl="0"/>
            <a:r>
              <a:rPr lang="en-GB" sz="1800" dirty="0" smtClean="0"/>
              <a:t>Mann</a:t>
            </a:r>
            <a:r>
              <a:rPr lang="en-GB" sz="1800" dirty="0"/>
              <a:t>, A. (2012). </a:t>
            </a:r>
            <a:r>
              <a:rPr lang="en-GB" sz="1800" i="1" dirty="0"/>
              <a:t>Work experience: Impact and delivery - Insights from the evidence</a:t>
            </a:r>
            <a:r>
              <a:rPr lang="en-GB" sz="1800" dirty="0"/>
              <a:t>. London: Education and Employers Taskforce. </a:t>
            </a:r>
            <a:endParaRPr lang="en-GB" sz="1800" dirty="0" smtClean="0"/>
          </a:p>
          <a:p>
            <a:r>
              <a:rPr lang="en-GB" sz="1800" dirty="0" smtClean="0"/>
              <a:t>Mann </a:t>
            </a:r>
            <a:r>
              <a:rPr lang="en-GB" sz="1800" dirty="0"/>
              <a:t>and Dawkins, 2014b Employer engagement in education: literature </a:t>
            </a:r>
            <a:r>
              <a:rPr lang="en-GB" sz="1800" dirty="0" smtClean="0"/>
              <a:t>review. </a:t>
            </a:r>
            <a:r>
              <a:rPr lang="en-GB" sz="1800" dirty="0"/>
              <a:t>London: Education and Employers Taskforce. </a:t>
            </a:r>
            <a:endParaRPr lang="en-US" sz="1800" dirty="0"/>
          </a:p>
          <a:p>
            <a:pPr lvl="0"/>
            <a:r>
              <a:rPr lang="en-GB" sz="1800" dirty="0"/>
              <a:t>Mann, A. and Percy, C. (2013). Employer engagement in British secondary education: wage earning outcomes experienced by young adults. Journal of Education and Work. </a:t>
            </a:r>
            <a:r>
              <a:rPr lang="en-GB" sz="1800" dirty="0" smtClean="0"/>
              <a:t>CD</a:t>
            </a:r>
          </a:p>
          <a:p>
            <a:pPr lvl="0"/>
            <a:r>
              <a:rPr lang="en-GB" sz="1800" dirty="0"/>
              <a:t>Watts, A.G. (2013). </a:t>
            </a:r>
            <a:r>
              <a:rPr lang="en-GB" sz="1800" dirty="0" smtClean="0"/>
              <a:t>False </a:t>
            </a:r>
            <a:r>
              <a:rPr lang="en-GB" sz="1800" dirty="0"/>
              <a:t>dawns, bleak sunset: the Coalition Government's policies on career </a:t>
            </a:r>
            <a:r>
              <a:rPr lang="en-GB" sz="1800" dirty="0" smtClean="0"/>
              <a:t>guidance. </a:t>
            </a:r>
            <a:r>
              <a:rPr lang="en-GB" sz="1800" i="1" dirty="0" smtClean="0"/>
              <a:t>British Journal of Guidance and Counselling</a:t>
            </a:r>
            <a:r>
              <a:rPr lang="en-GB" sz="1800" dirty="0" smtClean="0"/>
              <a:t>, 4(1). </a:t>
            </a:r>
            <a:endParaRPr lang="en-US" sz="1800" dirty="0" smtClean="0"/>
          </a:p>
          <a:p>
            <a:pPr lvl="0"/>
            <a:endParaRPr lang="en-US" sz="1800" dirty="0"/>
          </a:p>
          <a:p>
            <a:endParaRPr lang="en-US" sz="1800" dirty="0"/>
          </a:p>
        </p:txBody>
      </p:sp>
    </p:spTree>
    <p:extLst>
      <p:ext uri="{BB962C8B-B14F-4D97-AF65-F5344CB8AC3E}">
        <p14:creationId xmlns:p14="http://schemas.microsoft.com/office/powerpoint/2010/main" val="25085833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My work on this subject</a:t>
            </a:r>
            <a:endParaRPr lang="en-US" dirty="0"/>
          </a:p>
        </p:txBody>
      </p:sp>
      <p:sp>
        <p:nvSpPr>
          <p:cNvPr id="3" name="Content Placeholder 2"/>
          <p:cNvSpPr>
            <a:spLocks noGrp="1"/>
          </p:cNvSpPr>
          <p:nvPr>
            <p:ph idx="1"/>
          </p:nvPr>
        </p:nvSpPr>
        <p:spPr/>
        <p:txBody>
          <a:bodyPr/>
          <a:lstStyle/>
          <a:p>
            <a:r>
              <a:rPr lang="en-US" sz="1600" dirty="0"/>
              <a:t>Hooley, T. (2014). </a:t>
            </a:r>
            <a:r>
              <a:rPr lang="en-US" sz="1600" dirty="0">
                <a:hlinkClick r:id="rId2"/>
              </a:rPr>
              <a:t>The Evidence Base on Lifelong Guidance.</a:t>
            </a:r>
            <a:r>
              <a:rPr lang="en-US" sz="1600" dirty="0"/>
              <a:t> </a:t>
            </a:r>
            <a:r>
              <a:rPr lang="en-US" sz="1600" dirty="0" err="1"/>
              <a:t>Jyväskylä</a:t>
            </a:r>
            <a:r>
              <a:rPr lang="en-US" sz="1600" dirty="0"/>
              <a:t>, Finland: European Lifelong Guidance Policy Network (ELGPN</a:t>
            </a:r>
            <a:r>
              <a:rPr lang="en-US" sz="1600" dirty="0" smtClean="0"/>
              <a:t>).</a:t>
            </a:r>
            <a:endParaRPr lang="en-GB" sz="1600" dirty="0"/>
          </a:p>
          <a:p>
            <a:r>
              <a:rPr lang="en-GB" sz="1600" dirty="0"/>
              <a:t>Hooley, T., </a:t>
            </a:r>
            <a:r>
              <a:rPr lang="en-GB" sz="1600" dirty="0" err="1"/>
              <a:t>Devins</a:t>
            </a:r>
            <a:r>
              <a:rPr lang="en-GB" sz="1600" dirty="0"/>
              <a:t>, D., Watts, A. G., Hutchinson, J., Marriott, J. and Walton, F. (2012). </a:t>
            </a:r>
            <a:r>
              <a:rPr lang="en-GB" sz="1600" u="sng" dirty="0">
                <a:hlinkClick r:id="rId3"/>
              </a:rPr>
              <a:t>Tackling Unemployment, Supporting Business and Developing Careers</a:t>
            </a:r>
            <a:r>
              <a:rPr lang="en-GB" sz="1600" dirty="0"/>
              <a:t>. London: UKCES. </a:t>
            </a:r>
            <a:endParaRPr lang="en-GB" sz="1600" dirty="0" smtClean="0"/>
          </a:p>
          <a:p>
            <a:r>
              <a:rPr lang="en-GB" sz="1600" dirty="0" smtClean="0"/>
              <a:t>Hooley</a:t>
            </a:r>
            <a:r>
              <a:rPr lang="en-GB" sz="1600" dirty="0"/>
              <a:t>, T., Matheson, J. &amp; Watts, A.G. (2014). </a:t>
            </a:r>
            <a:r>
              <a:rPr lang="en-GB" sz="1600" dirty="0">
                <a:hlinkClick r:id="rId4"/>
              </a:rPr>
              <a:t>Advancing Ambitions: The role of career guidance in supporting social mobility. </a:t>
            </a:r>
            <a:r>
              <a:rPr lang="en-GB" sz="1600" dirty="0"/>
              <a:t> </a:t>
            </a:r>
            <a:r>
              <a:rPr lang="en-GB" sz="1600" dirty="0" smtClean="0"/>
              <a:t>London</a:t>
            </a:r>
            <a:r>
              <a:rPr lang="en-GB" sz="1600" dirty="0"/>
              <a:t>: Sutton Trust</a:t>
            </a:r>
            <a:r>
              <a:rPr lang="en-GB" sz="1600" dirty="0" smtClean="0"/>
              <a:t>.</a:t>
            </a:r>
          </a:p>
          <a:p>
            <a:r>
              <a:rPr lang="en-GB" sz="1600" dirty="0"/>
              <a:t>Hooley, T., Marriott, J. and Sampson, J.P. (2011). </a:t>
            </a:r>
            <a:r>
              <a:rPr lang="en-GB" sz="1600" dirty="0">
                <a:hlinkClick r:id="rId5"/>
              </a:rPr>
              <a:t>Fostering College and Career Readiness: How Career Development Activities in Schools Impact on Graduation Rates and Students' Life Success</a:t>
            </a:r>
            <a:r>
              <a:rPr lang="en-GB" sz="1600" dirty="0"/>
              <a:t>. Derby: International Centre for Guidance Studies, University of Derby.</a:t>
            </a:r>
            <a:endParaRPr lang="en-GB" sz="1600" dirty="0" smtClean="0"/>
          </a:p>
          <a:p>
            <a:r>
              <a:rPr lang="en-GB" sz="1600" dirty="0"/>
              <a:t>Hooley, T., Marriott, J., Watts, A.G. and </a:t>
            </a:r>
            <a:r>
              <a:rPr lang="en-GB" sz="1600" dirty="0" err="1"/>
              <a:t>Coiffait</a:t>
            </a:r>
            <a:r>
              <a:rPr lang="en-GB" sz="1600" dirty="0"/>
              <a:t>, L. (2012). </a:t>
            </a:r>
            <a:r>
              <a:rPr lang="en-GB" sz="1600" dirty="0">
                <a:hlinkClick r:id="rId6"/>
              </a:rPr>
              <a:t>Careers 2020: Options for Future Careers Work in English Schools</a:t>
            </a:r>
            <a:r>
              <a:rPr lang="en-GB" sz="1600" dirty="0"/>
              <a:t>. London: Pearson.</a:t>
            </a:r>
          </a:p>
          <a:p>
            <a:r>
              <a:rPr lang="en-GB" sz="1600" dirty="0" smtClean="0"/>
              <a:t>Hooley</a:t>
            </a:r>
            <a:r>
              <a:rPr lang="en-GB" sz="1600" dirty="0"/>
              <a:t>, T., Watts, A.G., Andrews, D. (2015). </a:t>
            </a:r>
            <a:r>
              <a:rPr lang="en-GB" sz="1600" dirty="0">
                <a:hlinkClick r:id="rId7"/>
              </a:rPr>
              <a:t>Teachers and Careers: The Role Of School Teachers in Delivering Career and Employability </a:t>
            </a:r>
            <a:r>
              <a:rPr lang="en-GB" sz="1600" dirty="0" smtClean="0">
                <a:hlinkClick r:id="rId7"/>
              </a:rPr>
              <a:t>Learning</a:t>
            </a:r>
            <a:r>
              <a:rPr lang="en-GB" sz="1600" dirty="0" smtClean="0"/>
              <a:t>. </a:t>
            </a:r>
            <a:r>
              <a:rPr lang="en-GB" sz="1600" dirty="0"/>
              <a:t>Derby: International Centre for Guidance Studies, University of Derby</a:t>
            </a:r>
            <a:r>
              <a:rPr lang="en-GB" sz="1600" dirty="0" smtClean="0"/>
              <a:t>.</a:t>
            </a:r>
          </a:p>
          <a:p>
            <a:endParaRPr lang="en-US" sz="1600" dirty="0"/>
          </a:p>
        </p:txBody>
      </p:sp>
    </p:spTree>
    <p:extLst>
      <p:ext uri="{BB962C8B-B14F-4D97-AF65-F5344CB8AC3E}">
        <p14:creationId xmlns:p14="http://schemas.microsoft.com/office/powerpoint/2010/main" val="23355620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Tristram</a:t>
            </a:r>
            <a:r>
              <a:rPr lang="en-GB" dirty="0" smtClean="0"/>
              <a:t> Hooley</a:t>
            </a:r>
            <a:endParaRPr lang="en-GB" dirty="0"/>
          </a:p>
        </p:txBody>
      </p:sp>
      <p:sp>
        <p:nvSpPr>
          <p:cNvPr id="3" name="Content Placeholder 2"/>
          <p:cNvSpPr>
            <a:spLocks noGrp="1"/>
          </p:cNvSpPr>
          <p:nvPr>
            <p:ph idx="1"/>
          </p:nvPr>
        </p:nvSpPr>
        <p:spPr/>
        <p:txBody>
          <a:bodyPr/>
          <a:lstStyle/>
          <a:p>
            <a:pPr>
              <a:buNone/>
            </a:pPr>
            <a:r>
              <a:rPr lang="en-GB" dirty="0"/>
              <a:t>Professor of Career Education</a:t>
            </a:r>
          </a:p>
          <a:p>
            <a:pPr>
              <a:buNone/>
            </a:pPr>
            <a:r>
              <a:rPr lang="en-GB" dirty="0"/>
              <a:t>International Centre for Guidance Studies</a:t>
            </a:r>
          </a:p>
          <a:p>
            <a:pPr>
              <a:buNone/>
            </a:pPr>
            <a:r>
              <a:rPr lang="en-GB" dirty="0"/>
              <a:t>University of Derby</a:t>
            </a:r>
          </a:p>
          <a:p>
            <a:pPr>
              <a:buNone/>
            </a:pPr>
            <a:r>
              <a:rPr lang="en-GB" dirty="0">
                <a:hlinkClick r:id="rId2"/>
              </a:rPr>
              <a:t>http://www.derby.ac.uk/icegs</a:t>
            </a:r>
            <a:r>
              <a:rPr lang="en-GB" dirty="0"/>
              <a:t> </a:t>
            </a:r>
          </a:p>
          <a:p>
            <a:pPr>
              <a:buNone/>
            </a:pPr>
            <a:r>
              <a:rPr lang="en-GB" dirty="0">
                <a:hlinkClick r:id="rId3"/>
              </a:rPr>
              <a:t>t.hooley@derby.ac.uk</a:t>
            </a:r>
            <a:endParaRPr lang="en-GB" dirty="0"/>
          </a:p>
          <a:p>
            <a:pPr>
              <a:buNone/>
            </a:pPr>
            <a:r>
              <a:rPr lang="en-GB" dirty="0"/>
              <a:t>@</a:t>
            </a:r>
            <a:r>
              <a:rPr lang="en-GB" dirty="0" err="1"/>
              <a:t>pigironjoe</a:t>
            </a:r>
            <a:r>
              <a:rPr lang="en-GB" dirty="0"/>
              <a:t> </a:t>
            </a:r>
          </a:p>
          <a:p>
            <a:pPr>
              <a:buNone/>
            </a:pPr>
            <a:endParaRPr lang="en-GB" dirty="0"/>
          </a:p>
          <a:p>
            <a:pPr>
              <a:buNone/>
            </a:pPr>
            <a:r>
              <a:rPr lang="en-GB" dirty="0"/>
              <a:t>Blog at</a:t>
            </a:r>
          </a:p>
          <a:p>
            <a:pPr>
              <a:buNone/>
            </a:pPr>
            <a:r>
              <a:rPr lang="en-GB" dirty="0">
                <a:hlinkClick r:id="rId4"/>
              </a:rPr>
              <a:t>http://adventuresincareerdevelopment.wordpress.com</a:t>
            </a:r>
            <a:r>
              <a:rPr lang="en-GB" dirty="0"/>
              <a:t> </a:t>
            </a:r>
          </a:p>
          <a:p>
            <a:endParaRPr lang="en-GB" dirty="0"/>
          </a:p>
        </p:txBody>
      </p:sp>
    </p:spTree>
    <p:extLst>
      <p:ext uri="{BB962C8B-B14F-4D97-AF65-F5344CB8AC3E}">
        <p14:creationId xmlns:p14="http://schemas.microsoft.com/office/powerpoint/2010/main" val="143221720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summary</a:t>
            </a:r>
            <a:endParaRPr lang="en-US" dirty="0"/>
          </a:p>
        </p:txBody>
      </p:sp>
      <p:sp>
        <p:nvSpPr>
          <p:cNvPr id="3" name="Content Placeholder 2"/>
          <p:cNvSpPr>
            <a:spLocks noGrp="1"/>
          </p:cNvSpPr>
          <p:nvPr>
            <p:ph idx="1"/>
          </p:nvPr>
        </p:nvSpPr>
        <p:spPr/>
        <p:txBody>
          <a:bodyPr/>
          <a:lstStyle/>
          <a:p>
            <a:r>
              <a:rPr lang="en-GB" dirty="0" smtClean="0"/>
              <a:t>Career learning should be at the heart of schooling.</a:t>
            </a:r>
          </a:p>
          <a:p>
            <a:r>
              <a:rPr lang="en-GB" dirty="0" smtClean="0"/>
              <a:t>A growing evidence base that demonstrates its effectiveness.</a:t>
            </a:r>
          </a:p>
          <a:p>
            <a:r>
              <a:rPr lang="en-GB" dirty="0" smtClean="0"/>
              <a:t>The evidence base suggests that holistic, and school-wide approaches that are linked to the curriculum are the most effective.</a:t>
            </a:r>
          </a:p>
          <a:p>
            <a:r>
              <a:rPr lang="en-GB" dirty="0" smtClean="0"/>
              <a:t>The evidence also highlights the importance of involving of employers and other key stakeholders. </a:t>
            </a:r>
          </a:p>
          <a:p>
            <a:r>
              <a:rPr lang="en-GB" dirty="0" smtClean="0"/>
              <a:t>How a school organises, manages and resources careers work is likely to be critical for its effectiveness.   </a:t>
            </a:r>
            <a:endParaRPr lang="en-US" dirty="0"/>
          </a:p>
        </p:txBody>
      </p:sp>
    </p:spTree>
    <p:extLst>
      <p:ext uri="{BB962C8B-B14F-4D97-AF65-F5344CB8AC3E}">
        <p14:creationId xmlns:p14="http://schemas.microsoft.com/office/powerpoint/2010/main" val="17049012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farm3.static.flickr.com/2239/2249475490_b5bd334fc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777" y="-1511300"/>
            <a:ext cx="11718563" cy="878892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GB" dirty="0">
                <a:solidFill>
                  <a:schemeClr val="bg1"/>
                </a:solidFill>
              </a:rPr>
              <a:t>England: False dawns and bleak sunsets?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2728886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unset Over Mount Paku Tairua New Zealand Wallpap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6066" y="0"/>
            <a:ext cx="11203278" cy="700204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GB" dirty="0" smtClean="0">
                <a:solidFill>
                  <a:schemeClr val="bg1"/>
                </a:solidFill>
              </a:rPr>
              <a:t>So what about New Zealand?</a:t>
            </a:r>
            <a:endParaRPr lang="en-US" dirty="0">
              <a:solidFill>
                <a:schemeClr val="bg1"/>
              </a:solidFill>
            </a:endParaRPr>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5369028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I’m going to cover</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33019734"/>
              </p:ext>
            </p:extLst>
          </p:nvPr>
        </p:nvGraphicFramePr>
        <p:xfrm>
          <a:off x="350838" y="1600200"/>
          <a:ext cx="8335962" cy="408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664986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OECD definition</a:t>
            </a:r>
            <a:endParaRPr lang="en-US" dirty="0"/>
          </a:p>
        </p:txBody>
      </p:sp>
      <p:sp>
        <p:nvSpPr>
          <p:cNvPr id="3" name="Content Placeholder 2"/>
          <p:cNvSpPr>
            <a:spLocks noGrp="1"/>
          </p:cNvSpPr>
          <p:nvPr>
            <p:ph idx="1"/>
          </p:nvPr>
        </p:nvSpPr>
        <p:spPr/>
        <p:txBody>
          <a:bodyPr/>
          <a:lstStyle/>
          <a:p>
            <a:pPr marL="0" indent="0">
              <a:buNone/>
            </a:pPr>
            <a:r>
              <a:rPr lang="en-GB" dirty="0"/>
              <a:t>Career guidance refers to services and activities intended to assist individuals, of any age and at any point throughout their lives, to make educational, training and occupational choices and to manage their </a:t>
            </a:r>
            <a:r>
              <a:rPr lang="en-GB" dirty="0" smtClean="0"/>
              <a:t>careers…</a:t>
            </a:r>
          </a:p>
          <a:p>
            <a:pPr marL="0" indent="0">
              <a:buNone/>
            </a:pPr>
            <a:r>
              <a:rPr lang="en-GB" dirty="0" smtClean="0"/>
              <a:t>The </a:t>
            </a:r>
            <a:r>
              <a:rPr lang="en-GB" dirty="0"/>
              <a:t>activities may take place on an individual or group basis, and may be face-to-face or at a distance (including help lines and web-based services). </a:t>
            </a:r>
            <a:r>
              <a:rPr lang="en-GB" dirty="0" smtClean="0"/>
              <a:t/>
            </a:r>
            <a:br>
              <a:rPr lang="en-GB" dirty="0" smtClean="0"/>
            </a:br>
            <a:r>
              <a:rPr lang="en-GB" dirty="0" smtClean="0"/>
              <a:t>(</a:t>
            </a:r>
            <a:r>
              <a:rPr lang="en-GB" dirty="0"/>
              <a:t>OECD, 2004)</a:t>
            </a:r>
            <a:endParaRPr lang="en-US" dirty="0"/>
          </a:p>
          <a:p>
            <a:endParaRPr lang="en-US" dirty="0"/>
          </a:p>
        </p:txBody>
      </p:sp>
    </p:spTree>
    <p:extLst>
      <p:ext uri="{BB962C8B-B14F-4D97-AF65-F5344CB8AC3E}">
        <p14:creationId xmlns:p14="http://schemas.microsoft.com/office/powerpoint/2010/main" val="7924995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concepts</a:t>
            </a:r>
            <a:endParaRPr lang="en-US" dirty="0"/>
          </a:p>
        </p:txBody>
      </p:sp>
      <p:sp>
        <p:nvSpPr>
          <p:cNvPr id="3" name="Content Placeholder 2"/>
          <p:cNvSpPr>
            <a:spLocks noGrp="1"/>
          </p:cNvSpPr>
          <p:nvPr>
            <p:ph idx="1"/>
          </p:nvPr>
        </p:nvSpPr>
        <p:spPr/>
        <p:txBody>
          <a:bodyPr/>
          <a:lstStyle/>
          <a:p>
            <a:r>
              <a:rPr lang="en-GB" dirty="0" smtClean="0"/>
              <a:t>Career information</a:t>
            </a:r>
          </a:p>
          <a:p>
            <a:r>
              <a:rPr lang="en-GB" dirty="0" smtClean="0"/>
              <a:t>Career advice/career counselling</a:t>
            </a:r>
          </a:p>
          <a:p>
            <a:r>
              <a:rPr lang="en-GB" dirty="0" smtClean="0"/>
              <a:t>Career education</a:t>
            </a:r>
          </a:p>
          <a:p>
            <a:r>
              <a:rPr lang="en-GB" dirty="0" smtClean="0"/>
              <a:t>Work-related learning</a:t>
            </a:r>
          </a:p>
          <a:p>
            <a:endParaRPr lang="en-GB" dirty="0"/>
          </a:p>
          <a:p>
            <a:pPr marL="0" indent="0">
              <a:buNone/>
            </a:pPr>
            <a:r>
              <a:rPr lang="en-GB" i="1" dirty="0" smtClean="0"/>
              <a:t>Also</a:t>
            </a:r>
          </a:p>
          <a:p>
            <a:r>
              <a:rPr lang="en-GB" dirty="0" smtClean="0"/>
              <a:t>Personal and social education</a:t>
            </a:r>
          </a:p>
          <a:p>
            <a:r>
              <a:rPr lang="en-GB" dirty="0" smtClean="0"/>
              <a:t>Citizenship/democratic/political education</a:t>
            </a:r>
          </a:p>
          <a:p>
            <a:r>
              <a:rPr lang="en-GB" dirty="0" smtClean="0"/>
              <a:t>[Character?]</a:t>
            </a:r>
            <a:endParaRPr lang="en-US" dirty="0"/>
          </a:p>
        </p:txBody>
      </p:sp>
    </p:spTree>
    <p:extLst>
      <p:ext uri="{BB962C8B-B14F-4D97-AF65-F5344CB8AC3E}">
        <p14:creationId xmlns:p14="http://schemas.microsoft.com/office/powerpoint/2010/main" val="36543117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Types of careers support typically provided by schools in the UK</a:t>
            </a:r>
            <a:endParaRPr lang="en-US" dirty="0"/>
          </a:p>
        </p:txBody>
      </p:sp>
      <p:sp>
        <p:nvSpPr>
          <p:cNvPr id="3" name="Content Placeholder 2"/>
          <p:cNvSpPr>
            <a:spLocks noGrp="1"/>
          </p:cNvSpPr>
          <p:nvPr>
            <p:ph idx="1"/>
          </p:nvPr>
        </p:nvSpPr>
        <p:spPr/>
        <p:txBody>
          <a:bodyPr/>
          <a:lstStyle/>
          <a:p>
            <a:r>
              <a:rPr lang="en-US" dirty="0" smtClean="0"/>
              <a:t>information provision</a:t>
            </a:r>
            <a:endParaRPr lang="en-US" dirty="0"/>
          </a:p>
          <a:p>
            <a:r>
              <a:rPr lang="en-US" dirty="0" smtClean="0"/>
              <a:t>career </a:t>
            </a:r>
            <a:r>
              <a:rPr lang="en-US" dirty="0"/>
              <a:t>assessments and </a:t>
            </a:r>
            <a:r>
              <a:rPr lang="en-US" dirty="0" smtClean="0"/>
              <a:t>tests</a:t>
            </a:r>
            <a:endParaRPr lang="en-US" dirty="0"/>
          </a:p>
          <a:p>
            <a:r>
              <a:rPr lang="en-US" dirty="0" smtClean="0"/>
              <a:t>career counselling</a:t>
            </a:r>
            <a:endParaRPr lang="en-US" dirty="0"/>
          </a:p>
          <a:p>
            <a:r>
              <a:rPr lang="en-US" dirty="0" smtClean="0"/>
              <a:t>careers </a:t>
            </a:r>
            <a:r>
              <a:rPr lang="en-US" dirty="0"/>
              <a:t>advice delivered by a non-careers professional</a:t>
            </a:r>
          </a:p>
          <a:p>
            <a:r>
              <a:rPr lang="en-US" dirty="0" smtClean="0"/>
              <a:t>curricular interventions</a:t>
            </a:r>
            <a:endParaRPr lang="en-US" dirty="0"/>
          </a:p>
          <a:p>
            <a:r>
              <a:rPr lang="en-US" dirty="0" smtClean="0"/>
              <a:t>further </a:t>
            </a:r>
            <a:r>
              <a:rPr lang="en-US" dirty="0"/>
              <a:t>study/work-related </a:t>
            </a:r>
            <a:r>
              <a:rPr lang="en-US" dirty="0" smtClean="0"/>
              <a:t>learning</a:t>
            </a:r>
            <a:endParaRPr lang="en-US" dirty="0"/>
          </a:p>
          <a:p>
            <a:r>
              <a:rPr lang="en-US" dirty="0" smtClean="0"/>
              <a:t>other </a:t>
            </a:r>
            <a:r>
              <a:rPr lang="en-US" dirty="0"/>
              <a:t>extra-curricular </a:t>
            </a:r>
            <a:r>
              <a:rPr lang="en-US" dirty="0" smtClean="0"/>
              <a:t>interventions</a:t>
            </a:r>
            <a:endParaRPr lang="en-US" dirty="0"/>
          </a:p>
          <a:p>
            <a:r>
              <a:rPr lang="en-US" dirty="0" smtClean="0"/>
              <a:t>frameworks </a:t>
            </a:r>
            <a:r>
              <a:rPr lang="en-US" dirty="0"/>
              <a:t>for </a:t>
            </a:r>
            <a:r>
              <a:rPr lang="en-US" dirty="0" smtClean="0"/>
              <a:t>reflection</a:t>
            </a:r>
            <a:endParaRPr lang="en-US" dirty="0"/>
          </a:p>
          <a:p>
            <a:endParaRPr lang="en-US" dirty="0"/>
          </a:p>
        </p:txBody>
      </p:sp>
    </p:spTree>
    <p:extLst>
      <p:ext uri="{BB962C8B-B14F-4D97-AF65-F5344CB8AC3E}">
        <p14:creationId xmlns:p14="http://schemas.microsoft.com/office/powerpoint/2010/main" val="3974260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2220</TotalTime>
  <Words>1084</Words>
  <Application>Microsoft Office PowerPoint</Application>
  <PresentationFormat>On-screen Show (4:3)</PresentationFormat>
  <Paragraphs>224</Paragraphs>
  <Slides>34</Slides>
  <Notes>1</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The role of schools in career and employability learning</vt:lpstr>
      <vt:lpstr>What I’m going to cover</vt:lpstr>
      <vt:lpstr>What I’m going to cover</vt:lpstr>
      <vt:lpstr>England: False dawns and bleak sunsets?</vt:lpstr>
      <vt:lpstr>So what about New Zealand?</vt:lpstr>
      <vt:lpstr>What I’m going to cover</vt:lpstr>
      <vt:lpstr>OECD definition</vt:lpstr>
      <vt:lpstr>Key concepts</vt:lpstr>
      <vt:lpstr>Types of careers support typically provided by schools in the UK</vt:lpstr>
      <vt:lpstr>Three ways of thinking about this</vt:lpstr>
      <vt:lpstr>What I’m going to cover</vt:lpstr>
      <vt:lpstr>Well what do you think?</vt:lpstr>
      <vt:lpstr>The evidence for employer engagement</vt:lpstr>
      <vt:lpstr>Benefits for schools</vt:lpstr>
      <vt:lpstr>Levels of impact (See Kirkpatrick)</vt:lpstr>
      <vt:lpstr>What I’m going to cover</vt:lpstr>
      <vt:lpstr>Key players</vt:lpstr>
      <vt:lpstr>Skills of career professionals</vt:lpstr>
      <vt:lpstr>Teachers roles</vt:lpstr>
      <vt:lpstr>Employers</vt:lpstr>
      <vt:lpstr>But…</vt:lpstr>
      <vt:lpstr>Discussion</vt:lpstr>
      <vt:lpstr>What I’m going to cover</vt:lpstr>
      <vt:lpstr>Remember this?</vt:lpstr>
      <vt:lpstr>Good career guidance (Gatsby)</vt:lpstr>
      <vt:lpstr>Good career guidance</vt:lpstr>
      <vt:lpstr>Brokerage</vt:lpstr>
      <vt:lpstr>Employers’ interests</vt:lpstr>
      <vt:lpstr>How does your school measure up?</vt:lpstr>
      <vt:lpstr>Worth reading</vt:lpstr>
      <vt:lpstr>Also worth reading</vt:lpstr>
      <vt:lpstr>My work on this subject</vt:lpstr>
      <vt:lpstr>Tristram Hooley</vt:lpstr>
      <vt:lpstr>In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 2004 Test Drive User</dc:creator>
  <cp:lastModifiedBy>Lauren Hughes</cp:lastModifiedBy>
  <cp:revision>142</cp:revision>
  <dcterms:created xsi:type="dcterms:W3CDTF">2014-09-22T08:10:54Z</dcterms:created>
  <dcterms:modified xsi:type="dcterms:W3CDTF">2015-06-11T02:25:53Z</dcterms:modified>
</cp:coreProperties>
</file>