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382" r:id="rId2"/>
    <p:sldId id="331" r:id="rId3"/>
    <p:sldId id="433" r:id="rId4"/>
    <p:sldId id="395" r:id="rId5"/>
    <p:sldId id="437" r:id="rId6"/>
    <p:sldId id="394" r:id="rId7"/>
    <p:sldId id="436" r:id="rId8"/>
    <p:sldId id="409" r:id="rId9"/>
    <p:sldId id="410" r:id="rId10"/>
    <p:sldId id="434" r:id="rId11"/>
    <p:sldId id="442" r:id="rId12"/>
    <p:sldId id="399" r:id="rId13"/>
    <p:sldId id="435" r:id="rId14"/>
    <p:sldId id="438" r:id="rId15"/>
    <p:sldId id="412" r:id="rId16"/>
    <p:sldId id="401" r:id="rId17"/>
    <p:sldId id="403" r:id="rId18"/>
    <p:sldId id="405" r:id="rId19"/>
    <p:sldId id="407" r:id="rId20"/>
    <p:sldId id="439" r:id="rId21"/>
    <p:sldId id="440" r:id="rId22"/>
    <p:sldId id="441" r:id="rId23"/>
    <p:sldId id="430" r:id="rId24"/>
    <p:sldId id="443" r:id="rId25"/>
    <p:sldId id="444" r:id="rId26"/>
    <p:sldId id="445" r:id="rId27"/>
    <p:sldId id="365" r:id="rId28"/>
    <p:sldId id="362"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102D"/>
    <a:srgbClr val="3D073A"/>
    <a:srgbClr val="00955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6" d="100"/>
          <a:sy n="76" d="100"/>
        </p:scale>
        <p:origin x="-1206" y="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C03338-7172-4FCE-944B-1214AC91EB0D}"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US"/>
        </a:p>
      </dgm:t>
    </dgm:pt>
    <dgm:pt modelId="{C0F1E950-2B97-4866-BC66-B3315A37B720}">
      <dgm:prSet phldrT="[Text]"/>
      <dgm:spPr/>
      <dgm:t>
        <a:bodyPr/>
        <a:lstStyle/>
        <a:p>
          <a:r>
            <a:rPr lang="en-GB" dirty="0" smtClean="0"/>
            <a:t>What is career development?</a:t>
          </a:r>
          <a:endParaRPr lang="en-US" dirty="0"/>
        </a:p>
      </dgm:t>
    </dgm:pt>
    <dgm:pt modelId="{54ACE654-7E46-44E1-A572-4F0BF8E0C9F1}" type="parTrans" cxnId="{50FE380D-4BC4-4960-9203-068F6FA91D7C}">
      <dgm:prSet/>
      <dgm:spPr/>
      <dgm:t>
        <a:bodyPr/>
        <a:lstStyle/>
        <a:p>
          <a:endParaRPr lang="en-US"/>
        </a:p>
      </dgm:t>
    </dgm:pt>
    <dgm:pt modelId="{EA78E817-B225-4F09-9EB2-28EDDF792B10}" type="sibTrans" cxnId="{50FE380D-4BC4-4960-9203-068F6FA91D7C}">
      <dgm:prSet/>
      <dgm:spPr/>
      <dgm:t>
        <a:bodyPr/>
        <a:lstStyle/>
        <a:p>
          <a:endParaRPr lang="en-US"/>
        </a:p>
      </dgm:t>
    </dgm:pt>
    <dgm:pt modelId="{EDC0E8D3-1F82-4280-A4A5-6EE4AC415AFF}">
      <dgm:prSet phldrT="[Text]"/>
      <dgm:spPr/>
      <dgm:t>
        <a:bodyPr/>
        <a:lstStyle/>
        <a:p>
          <a:r>
            <a:rPr lang="en-GB" dirty="0" smtClean="0"/>
            <a:t>Policy rationales</a:t>
          </a:r>
          <a:endParaRPr lang="en-US" dirty="0"/>
        </a:p>
      </dgm:t>
    </dgm:pt>
    <dgm:pt modelId="{18AF846D-0786-4E73-964A-18C5F915E951}" type="parTrans" cxnId="{39E5D586-EF44-4F1B-B0EE-406C6150FD41}">
      <dgm:prSet/>
      <dgm:spPr/>
      <dgm:t>
        <a:bodyPr/>
        <a:lstStyle/>
        <a:p>
          <a:endParaRPr lang="en-US"/>
        </a:p>
      </dgm:t>
    </dgm:pt>
    <dgm:pt modelId="{FA8D7340-81DC-4818-B0AD-6A4F40DBF91F}" type="sibTrans" cxnId="{39E5D586-EF44-4F1B-B0EE-406C6150FD41}">
      <dgm:prSet/>
      <dgm:spPr/>
      <dgm:t>
        <a:bodyPr/>
        <a:lstStyle/>
        <a:p>
          <a:endParaRPr lang="en-US"/>
        </a:p>
      </dgm:t>
    </dgm:pt>
    <dgm:pt modelId="{BA4D8A9E-F26B-4736-8A81-3F8FBA57E140}">
      <dgm:prSet phldrT="[Text]"/>
      <dgm:spPr/>
      <dgm:t>
        <a:bodyPr/>
        <a:lstStyle/>
        <a:p>
          <a:r>
            <a:rPr lang="en-GB" dirty="0" smtClean="0"/>
            <a:t>The evidence base</a:t>
          </a:r>
          <a:endParaRPr lang="en-US" dirty="0"/>
        </a:p>
      </dgm:t>
    </dgm:pt>
    <dgm:pt modelId="{0CFC656C-69E5-4C48-A398-27ED98724506}" type="parTrans" cxnId="{21DBCA97-7623-4594-BE26-C8728586BE30}">
      <dgm:prSet/>
      <dgm:spPr/>
      <dgm:t>
        <a:bodyPr/>
        <a:lstStyle/>
        <a:p>
          <a:endParaRPr lang="en-US"/>
        </a:p>
      </dgm:t>
    </dgm:pt>
    <dgm:pt modelId="{5BC1804F-31EE-4B7B-8607-1244A0B6F23B}" type="sibTrans" cxnId="{21DBCA97-7623-4594-BE26-C8728586BE30}">
      <dgm:prSet/>
      <dgm:spPr/>
      <dgm:t>
        <a:bodyPr/>
        <a:lstStyle/>
        <a:p>
          <a:endParaRPr lang="en-US"/>
        </a:p>
      </dgm:t>
    </dgm:pt>
    <dgm:pt modelId="{464B1AF7-BF5D-4483-906F-9365C4C15E4E}">
      <dgm:prSet phldrT="[Text]"/>
      <dgm:spPr/>
      <dgm:t>
        <a:bodyPr/>
        <a:lstStyle/>
        <a:p>
          <a:r>
            <a:rPr lang="en-GB" dirty="0" smtClean="0"/>
            <a:t>Issues for New Zealand</a:t>
          </a:r>
          <a:endParaRPr lang="en-US" dirty="0"/>
        </a:p>
      </dgm:t>
    </dgm:pt>
    <dgm:pt modelId="{7ED0A435-A3D7-40A0-B0F0-7D8F5BCC8D18}" type="parTrans" cxnId="{F797E4DD-1E3C-4C9A-9840-588AA34BEF66}">
      <dgm:prSet/>
      <dgm:spPr/>
      <dgm:t>
        <a:bodyPr/>
        <a:lstStyle/>
        <a:p>
          <a:endParaRPr lang="en-US"/>
        </a:p>
      </dgm:t>
    </dgm:pt>
    <dgm:pt modelId="{ED5C9074-00C6-438D-AEB3-E1110899E626}" type="sibTrans" cxnId="{F797E4DD-1E3C-4C9A-9840-588AA34BEF66}">
      <dgm:prSet/>
      <dgm:spPr/>
      <dgm:t>
        <a:bodyPr/>
        <a:lstStyle/>
        <a:p>
          <a:endParaRPr lang="en-US"/>
        </a:p>
      </dgm:t>
    </dgm:pt>
    <dgm:pt modelId="{4F8B4A91-2F9F-4CC3-9DB2-BD6DF349B10B}">
      <dgm:prSet phldrT="[Text]"/>
      <dgm:spPr>
        <a:noFill/>
      </dgm:spPr>
      <dgm:t>
        <a:bodyPr/>
        <a:lstStyle/>
        <a:p>
          <a:r>
            <a:rPr lang="en-GB" dirty="0" smtClean="0"/>
            <a:t>Policy instruments</a:t>
          </a:r>
          <a:endParaRPr lang="en-US" dirty="0"/>
        </a:p>
      </dgm:t>
    </dgm:pt>
    <dgm:pt modelId="{6807C9A6-A1E6-4FAD-B78C-7C4E1C37D9A2}" type="parTrans" cxnId="{9B95D0F1-6306-4157-A8F6-B736BFD84573}">
      <dgm:prSet/>
      <dgm:spPr/>
      <dgm:t>
        <a:bodyPr/>
        <a:lstStyle/>
        <a:p>
          <a:endParaRPr lang="en-US"/>
        </a:p>
      </dgm:t>
    </dgm:pt>
    <dgm:pt modelId="{8DB0C0C7-D211-472F-97D2-B76B5BA758F8}" type="sibTrans" cxnId="{9B95D0F1-6306-4157-A8F6-B736BFD84573}">
      <dgm:prSet/>
      <dgm:spPr/>
      <dgm:t>
        <a:bodyPr/>
        <a:lstStyle/>
        <a:p>
          <a:endParaRPr lang="en-US"/>
        </a:p>
      </dgm:t>
    </dgm:pt>
    <dgm:pt modelId="{97C19A0D-1C48-493B-9C8F-AC89D5CBD351}" type="pres">
      <dgm:prSet presAssocID="{08C03338-7172-4FCE-944B-1214AC91EB0D}" presName="Name0" presStyleCnt="0">
        <dgm:presLayoutVars>
          <dgm:chMax/>
          <dgm:chPref/>
          <dgm:dir/>
        </dgm:presLayoutVars>
      </dgm:prSet>
      <dgm:spPr/>
      <dgm:t>
        <a:bodyPr/>
        <a:lstStyle/>
        <a:p>
          <a:endParaRPr lang="en-US"/>
        </a:p>
      </dgm:t>
    </dgm:pt>
    <dgm:pt modelId="{28CA69B6-F6A9-409F-A893-54713B8B988F}" type="pres">
      <dgm:prSet presAssocID="{C0F1E950-2B97-4866-BC66-B3315A37B720}" presName="parenttextcomposite" presStyleCnt="0"/>
      <dgm:spPr/>
    </dgm:pt>
    <dgm:pt modelId="{EAD1A09F-6D77-40F0-8CD9-8D4CFC10B44C}" type="pres">
      <dgm:prSet presAssocID="{C0F1E950-2B97-4866-BC66-B3315A37B720}" presName="parenttext" presStyleLbl="revTx" presStyleIdx="0" presStyleCnt="5">
        <dgm:presLayoutVars>
          <dgm:chMax/>
          <dgm:chPref val="2"/>
          <dgm:bulletEnabled val="1"/>
        </dgm:presLayoutVars>
      </dgm:prSet>
      <dgm:spPr/>
      <dgm:t>
        <a:bodyPr/>
        <a:lstStyle/>
        <a:p>
          <a:endParaRPr lang="en-US"/>
        </a:p>
      </dgm:t>
    </dgm:pt>
    <dgm:pt modelId="{9446516F-3732-4895-A50C-037A5DE27A0B}" type="pres">
      <dgm:prSet presAssocID="{C0F1E950-2B97-4866-BC66-B3315A37B720}" presName="parallelogramComposite" presStyleCnt="0"/>
      <dgm:spPr/>
    </dgm:pt>
    <dgm:pt modelId="{01135C1E-A286-4948-AF94-15772D716E16}" type="pres">
      <dgm:prSet presAssocID="{C0F1E950-2B97-4866-BC66-B3315A37B720}" presName="parallelogram1" presStyleLbl="alignNode1" presStyleIdx="0" presStyleCnt="35"/>
      <dgm:spPr/>
    </dgm:pt>
    <dgm:pt modelId="{93BC5A63-C178-437D-BE60-9A8BD8DA2AAC}" type="pres">
      <dgm:prSet presAssocID="{C0F1E950-2B97-4866-BC66-B3315A37B720}" presName="parallelogram2" presStyleLbl="alignNode1" presStyleIdx="1" presStyleCnt="35"/>
      <dgm:spPr/>
    </dgm:pt>
    <dgm:pt modelId="{F3AE9AFC-308C-44BA-81CF-97F531E07B6C}" type="pres">
      <dgm:prSet presAssocID="{C0F1E950-2B97-4866-BC66-B3315A37B720}" presName="parallelogram3" presStyleLbl="alignNode1" presStyleIdx="2" presStyleCnt="35"/>
      <dgm:spPr/>
    </dgm:pt>
    <dgm:pt modelId="{251BE6CA-1646-4EF8-8433-1D3B87AA2CEA}" type="pres">
      <dgm:prSet presAssocID="{C0F1E950-2B97-4866-BC66-B3315A37B720}" presName="parallelogram4" presStyleLbl="alignNode1" presStyleIdx="3" presStyleCnt="35"/>
      <dgm:spPr/>
    </dgm:pt>
    <dgm:pt modelId="{E4CA672D-FA59-4E46-A9C0-3BD4F4A0C3A2}" type="pres">
      <dgm:prSet presAssocID="{C0F1E950-2B97-4866-BC66-B3315A37B720}" presName="parallelogram5" presStyleLbl="alignNode1" presStyleIdx="4" presStyleCnt="35"/>
      <dgm:spPr/>
    </dgm:pt>
    <dgm:pt modelId="{B7A2B718-3EAF-4B25-BC9A-DC3A75A897AC}" type="pres">
      <dgm:prSet presAssocID="{C0F1E950-2B97-4866-BC66-B3315A37B720}" presName="parallelogram6" presStyleLbl="alignNode1" presStyleIdx="5" presStyleCnt="35"/>
      <dgm:spPr/>
    </dgm:pt>
    <dgm:pt modelId="{8B2B1998-AC2B-417E-AC24-0B1CBF092AD5}" type="pres">
      <dgm:prSet presAssocID="{C0F1E950-2B97-4866-BC66-B3315A37B720}" presName="parallelogram7" presStyleLbl="alignNode1" presStyleIdx="6" presStyleCnt="35"/>
      <dgm:spPr/>
    </dgm:pt>
    <dgm:pt modelId="{1FA844F8-7287-4ACC-9729-C8C5FCE72B3A}" type="pres">
      <dgm:prSet presAssocID="{EA78E817-B225-4F09-9EB2-28EDDF792B10}" presName="sibTrans" presStyleCnt="0"/>
      <dgm:spPr/>
    </dgm:pt>
    <dgm:pt modelId="{C83A4599-B7E7-42BE-AA0D-631DC3A58762}" type="pres">
      <dgm:prSet presAssocID="{EDC0E8D3-1F82-4280-A4A5-6EE4AC415AFF}" presName="parenttextcomposite" presStyleCnt="0"/>
      <dgm:spPr/>
    </dgm:pt>
    <dgm:pt modelId="{C194E434-5794-465B-ADDC-7482202CCA99}" type="pres">
      <dgm:prSet presAssocID="{EDC0E8D3-1F82-4280-A4A5-6EE4AC415AFF}" presName="parenttext" presStyleLbl="revTx" presStyleIdx="1" presStyleCnt="5">
        <dgm:presLayoutVars>
          <dgm:chMax/>
          <dgm:chPref val="2"/>
          <dgm:bulletEnabled val="1"/>
        </dgm:presLayoutVars>
      </dgm:prSet>
      <dgm:spPr/>
      <dgm:t>
        <a:bodyPr/>
        <a:lstStyle/>
        <a:p>
          <a:endParaRPr lang="en-US"/>
        </a:p>
      </dgm:t>
    </dgm:pt>
    <dgm:pt modelId="{4F522764-5A57-49FA-A728-C65EECF39297}" type="pres">
      <dgm:prSet presAssocID="{EDC0E8D3-1F82-4280-A4A5-6EE4AC415AFF}" presName="parallelogramComposite" presStyleCnt="0"/>
      <dgm:spPr/>
    </dgm:pt>
    <dgm:pt modelId="{03717CDB-116A-4E7D-8EF3-30BAFD2844A9}" type="pres">
      <dgm:prSet presAssocID="{EDC0E8D3-1F82-4280-A4A5-6EE4AC415AFF}" presName="parallelogram1" presStyleLbl="alignNode1" presStyleIdx="7" presStyleCnt="35"/>
      <dgm:spPr/>
    </dgm:pt>
    <dgm:pt modelId="{DE229ED1-E977-4A76-9D5C-D0142E564050}" type="pres">
      <dgm:prSet presAssocID="{EDC0E8D3-1F82-4280-A4A5-6EE4AC415AFF}" presName="parallelogram2" presStyleLbl="alignNode1" presStyleIdx="8" presStyleCnt="35"/>
      <dgm:spPr/>
    </dgm:pt>
    <dgm:pt modelId="{7306B382-B8A4-42BE-B355-38FA3953F016}" type="pres">
      <dgm:prSet presAssocID="{EDC0E8D3-1F82-4280-A4A5-6EE4AC415AFF}" presName="parallelogram3" presStyleLbl="alignNode1" presStyleIdx="9" presStyleCnt="35"/>
      <dgm:spPr/>
    </dgm:pt>
    <dgm:pt modelId="{5B471EB3-79FC-41A2-8A10-FD785E1EAE8E}" type="pres">
      <dgm:prSet presAssocID="{EDC0E8D3-1F82-4280-A4A5-6EE4AC415AFF}" presName="parallelogram4" presStyleLbl="alignNode1" presStyleIdx="10" presStyleCnt="35"/>
      <dgm:spPr/>
    </dgm:pt>
    <dgm:pt modelId="{9FFF7A6F-CEA8-4845-93F4-BF6F9FA1B152}" type="pres">
      <dgm:prSet presAssocID="{EDC0E8D3-1F82-4280-A4A5-6EE4AC415AFF}" presName="parallelogram5" presStyleLbl="alignNode1" presStyleIdx="11" presStyleCnt="35"/>
      <dgm:spPr/>
    </dgm:pt>
    <dgm:pt modelId="{C4925693-79CD-4730-9245-31A72C17700C}" type="pres">
      <dgm:prSet presAssocID="{EDC0E8D3-1F82-4280-A4A5-6EE4AC415AFF}" presName="parallelogram6" presStyleLbl="alignNode1" presStyleIdx="12" presStyleCnt="35"/>
      <dgm:spPr/>
    </dgm:pt>
    <dgm:pt modelId="{8035B5DF-4FE8-4E82-BDF4-AD3EC6490CD4}" type="pres">
      <dgm:prSet presAssocID="{EDC0E8D3-1F82-4280-A4A5-6EE4AC415AFF}" presName="parallelogram7" presStyleLbl="alignNode1" presStyleIdx="13" presStyleCnt="35"/>
      <dgm:spPr/>
    </dgm:pt>
    <dgm:pt modelId="{FE39740B-5560-47C7-9EE5-518D9725F15E}" type="pres">
      <dgm:prSet presAssocID="{FA8D7340-81DC-4818-B0AD-6A4F40DBF91F}" presName="sibTrans" presStyleCnt="0"/>
      <dgm:spPr/>
    </dgm:pt>
    <dgm:pt modelId="{E9780523-7581-49CA-B5E9-952A9041FA01}" type="pres">
      <dgm:prSet presAssocID="{BA4D8A9E-F26B-4736-8A81-3F8FBA57E140}" presName="parenttextcomposite" presStyleCnt="0"/>
      <dgm:spPr/>
    </dgm:pt>
    <dgm:pt modelId="{8156FDD8-50C1-4D92-8E9E-D69A32A1187F}" type="pres">
      <dgm:prSet presAssocID="{BA4D8A9E-F26B-4736-8A81-3F8FBA57E140}" presName="parenttext" presStyleLbl="revTx" presStyleIdx="2" presStyleCnt="5">
        <dgm:presLayoutVars>
          <dgm:chMax/>
          <dgm:chPref val="2"/>
          <dgm:bulletEnabled val="1"/>
        </dgm:presLayoutVars>
      </dgm:prSet>
      <dgm:spPr/>
      <dgm:t>
        <a:bodyPr/>
        <a:lstStyle/>
        <a:p>
          <a:endParaRPr lang="en-US"/>
        </a:p>
      </dgm:t>
    </dgm:pt>
    <dgm:pt modelId="{07845762-90ED-46D8-A3DF-A8CEC5B08E69}" type="pres">
      <dgm:prSet presAssocID="{BA4D8A9E-F26B-4736-8A81-3F8FBA57E140}" presName="parallelogramComposite" presStyleCnt="0"/>
      <dgm:spPr/>
    </dgm:pt>
    <dgm:pt modelId="{313901A7-DCA8-4573-BD30-0F10F58689DD}" type="pres">
      <dgm:prSet presAssocID="{BA4D8A9E-F26B-4736-8A81-3F8FBA57E140}" presName="parallelogram1" presStyleLbl="alignNode1" presStyleIdx="14" presStyleCnt="35"/>
      <dgm:spPr/>
    </dgm:pt>
    <dgm:pt modelId="{AFF4E7CD-9159-4D95-B4FD-6B326D509720}" type="pres">
      <dgm:prSet presAssocID="{BA4D8A9E-F26B-4736-8A81-3F8FBA57E140}" presName="parallelogram2" presStyleLbl="alignNode1" presStyleIdx="15" presStyleCnt="35"/>
      <dgm:spPr/>
    </dgm:pt>
    <dgm:pt modelId="{69812F12-036F-4673-AAC1-6B7BFF4F1171}" type="pres">
      <dgm:prSet presAssocID="{BA4D8A9E-F26B-4736-8A81-3F8FBA57E140}" presName="parallelogram3" presStyleLbl="alignNode1" presStyleIdx="16" presStyleCnt="35"/>
      <dgm:spPr/>
    </dgm:pt>
    <dgm:pt modelId="{84CFED20-5579-49E1-8721-130D39AFE176}" type="pres">
      <dgm:prSet presAssocID="{BA4D8A9E-F26B-4736-8A81-3F8FBA57E140}" presName="parallelogram4" presStyleLbl="alignNode1" presStyleIdx="17" presStyleCnt="35"/>
      <dgm:spPr/>
    </dgm:pt>
    <dgm:pt modelId="{20EB2B6C-4171-407B-8ADB-2EB5CA5AE443}" type="pres">
      <dgm:prSet presAssocID="{BA4D8A9E-F26B-4736-8A81-3F8FBA57E140}" presName="parallelogram5" presStyleLbl="alignNode1" presStyleIdx="18" presStyleCnt="35"/>
      <dgm:spPr/>
    </dgm:pt>
    <dgm:pt modelId="{0D9018D0-0F83-4D22-B66E-46D30E2DF2DD}" type="pres">
      <dgm:prSet presAssocID="{BA4D8A9E-F26B-4736-8A81-3F8FBA57E140}" presName="parallelogram6" presStyleLbl="alignNode1" presStyleIdx="19" presStyleCnt="35"/>
      <dgm:spPr/>
    </dgm:pt>
    <dgm:pt modelId="{68D272EB-ABD5-47B9-BB78-0399E5D5A5D9}" type="pres">
      <dgm:prSet presAssocID="{BA4D8A9E-F26B-4736-8A81-3F8FBA57E140}" presName="parallelogram7" presStyleLbl="alignNode1" presStyleIdx="20" presStyleCnt="35"/>
      <dgm:spPr/>
    </dgm:pt>
    <dgm:pt modelId="{4E281A42-514B-4BB9-A288-7D5BF313C014}" type="pres">
      <dgm:prSet presAssocID="{5BC1804F-31EE-4B7B-8607-1244A0B6F23B}" presName="sibTrans" presStyleCnt="0"/>
      <dgm:spPr/>
    </dgm:pt>
    <dgm:pt modelId="{23E82B56-FED5-4D59-B30D-5E42B8490C86}" type="pres">
      <dgm:prSet presAssocID="{4F8B4A91-2F9F-4CC3-9DB2-BD6DF349B10B}" presName="parenttextcomposite" presStyleCnt="0"/>
      <dgm:spPr/>
    </dgm:pt>
    <dgm:pt modelId="{A07D8606-2BB8-469F-A82E-8506819F6C3B}" type="pres">
      <dgm:prSet presAssocID="{4F8B4A91-2F9F-4CC3-9DB2-BD6DF349B10B}" presName="parenttext" presStyleLbl="revTx" presStyleIdx="3" presStyleCnt="5">
        <dgm:presLayoutVars>
          <dgm:chMax/>
          <dgm:chPref val="2"/>
          <dgm:bulletEnabled val="1"/>
        </dgm:presLayoutVars>
      </dgm:prSet>
      <dgm:spPr/>
      <dgm:t>
        <a:bodyPr/>
        <a:lstStyle/>
        <a:p>
          <a:endParaRPr lang="en-US"/>
        </a:p>
      </dgm:t>
    </dgm:pt>
    <dgm:pt modelId="{D8D2C742-139E-4B8B-9806-9ECC34086C4E}" type="pres">
      <dgm:prSet presAssocID="{4F8B4A91-2F9F-4CC3-9DB2-BD6DF349B10B}" presName="parallelogramComposite" presStyleCnt="0"/>
      <dgm:spPr/>
    </dgm:pt>
    <dgm:pt modelId="{47E834BE-0D9E-441E-8411-D8C4F7EA97F9}" type="pres">
      <dgm:prSet presAssocID="{4F8B4A91-2F9F-4CC3-9DB2-BD6DF349B10B}" presName="parallelogram1" presStyleLbl="alignNode1" presStyleIdx="21" presStyleCnt="35"/>
      <dgm:spPr/>
    </dgm:pt>
    <dgm:pt modelId="{D8E9FD8E-6867-48BB-9CAA-35F0A3E2B064}" type="pres">
      <dgm:prSet presAssocID="{4F8B4A91-2F9F-4CC3-9DB2-BD6DF349B10B}" presName="parallelogram2" presStyleLbl="alignNode1" presStyleIdx="22" presStyleCnt="35"/>
      <dgm:spPr/>
    </dgm:pt>
    <dgm:pt modelId="{8F74DCA1-984B-4BC1-9854-3BC079B34A4B}" type="pres">
      <dgm:prSet presAssocID="{4F8B4A91-2F9F-4CC3-9DB2-BD6DF349B10B}" presName="parallelogram3" presStyleLbl="alignNode1" presStyleIdx="23" presStyleCnt="35"/>
      <dgm:spPr/>
    </dgm:pt>
    <dgm:pt modelId="{F9486AA8-7157-4D8D-8B07-8AED8D028E82}" type="pres">
      <dgm:prSet presAssocID="{4F8B4A91-2F9F-4CC3-9DB2-BD6DF349B10B}" presName="parallelogram4" presStyleLbl="alignNode1" presStyleIdx="24" presStyleCnt="35"/>
      <dgm:spPr/>
    </dgm:pt>
    <dgm:pt modelId="{B72D3F68-E9AA-4D14-9A46-5B462D5F9FA0}" type="pres">
      <dgm:prSet presAssocID="{4F8B4A91-2F9F-4CC3-9DB2-BD6DF349B10B}" presName="parallelogram5" presStyleLbl="alignNode1" presStyleIdx="25" presStyleCnt="35"/>
      <dgm:spPr/>
    </dgm:pt>
    <dgm:pt modelId="{5ADE4F3B-FBBA-4304-81AC-01F1D19436DE}" type="pres">
      <dgm:prSet presAssocID="{4F8B4A91-2F9F-4CC3-9DB2-BD6DF349B10B}" presName="parallelogram6" presStyleLbl="alignNode1" presStyleIdx="26" presStyleCnt="35"/>
      <dgm:spPr/>
    </dgm:pt>
    <dgm:pt modelId="{0A6D7F95-8091-469C-A7A5-A8EF560DBE90}" type="pres">
      <dgm:prSet presAssocID="{4F8B4A91-2F9F-4CC3-9DB2-BD6DF349B10B}" presName="parallelogram7" presStyleLbl="alignNode1" presStyleIdx="27" presStyleCnt="35"/>
      <dgm:spPr/>
    </dgm:pt>
    <dgm:pt modelId="{FFFCAE47-FABF-4084-9C2D-F79EBE488710}" type="pres">
      <dgm:prSet presAssocID="{8DB0C0C7-D211-472F-97D2-B76B5BA758F8}" presName="sibTrans" presStyleCnt="0"/>
      <dgm:spPr/>
    </dgm:pt>
    <dgm:pt modelId="{B49D1767-253D-4FC1-9109-276DF29C3B0C}" type="pres">
      <dgm:prSet presAssocID="{464B1AF7-BF5D-4483-906F-9365C4C15E4E}" presName="parenttextcomposite" presStyleCnt="0"/>
      <dgm:spPr/>
    </dgm:pt>
    <dgm:pt modelId="{CC4895BD-2F51-42BD-A38F-0903EA492310}" type="pres">
      <dgm:prSet presAssocID="{464B1AF7-BF5D-4483-906F-9365C4C15E4E}" presName="parenttext" presStyleLbl="revTx" presStyleIdx="4" presStyleCnt="5">
        <dgm:presLayoutVars>
          <dgm:chMax/>
          <dgm:chPref val="2"/>
          <dgm:bulletEnabled val="1"/>
        </dgm:presLayoutVars>
      </dgm:prSet>
      <dgm:spPr/>
      <dgm:t>
        <a:bodyPr/>
        <a:lstStyle/>
        <a:p>
          <a:endParaRPr lang="en-US"/>
        </a:p>
      </dgm:t>
    </dgm:pt>
    <dgm:pt modelId="{1164F974-6B07-44AB-B751-66F427E8B79D}" type="pres">
      <dgm:prSet presAssocID="{464B1AF7-BF5D-4483-906F-9365C4C15E4E}" presName="parallelogramComposite" presStyleCnt="0"/>
      <dgm:spPr/>
    </dgm:pt>
    <dgm:pt modelId="{C98ADA80-04B5-409D-A9A5-7F65933E82FC}" type="pres">
      <dgm:prSet presAssocID="{464B1AF7-BF5D-4483-906F-9365C4C15E4E}" presName="parallelogram1" presStyleLbl="alignNode1" presStyleIdx="28" presStyleCnt="35"/>
      <dgm:spPr/>
    </dgm:pt>
    <dgm:pt modelId="{0DA149C6-CD14-41BE-B83E-4916EE710C9D}" type="pres">
      <dgm:prSet presAssocID="{464B1AF7-BF5D-4483-906F-9365C4C15E4E}" presName="parallelogram2" presStyleLbl="alignNode1" presStyleIdx="29" presStyleCnt="35"/>
      <dgm:spPr/>
    </dgm:pt>
    <dgm:pt modelId="{E74DABC9-B58D-4681-896E-F07B2B585A19}" type="pres">
      <dgm:prSet presAssocID="{464B1AF7-BF5D-4483-906F-9365C4C15E4E}" presName="parallelogram3" presStyleLbl="alignNode1" presStyleIdx="30" presStyleCnt="35"/>
      <dgm:spPr/>
    </dgm:pt>
    <dgm:pt modelId="{BBDFFE92-36B4-4E2E-AFA4-BDA0791BE12F}" type="pres">
      <dgm:prSet presAssocID="{464B1AF7-BF5D-4483-906F-9365C4C15E4E}" presName="parallelogram4" presStyleLbl="alignNode1" presStyleIdx="31" presStyleCnt="35"/>
      <dgm:spPr/>
    </dgm:pt>
    <dgm:pt modelId="{A5A55F1D-08E7-487D-B406-F00EAF5D0555}" type="pres">
      <dgm:prSet presAssocID="{464B1AF7-BF5D-4483-906F-9365C4C15E4E}" presName="parallelogram5" presStyleLbl="alignNode1" presStyleIdx="32" presStyleCnt="35"/>
      <dgm:spPr/>
    </dgm:pt>
    <dgm:pt modelId="{6B8FE4DB-135B-468A-ABC7-796860E47E6A}" type="pres">
      <dgm:prSet presAssocID="{464B1AF7-BF5D-4483-906F-9365C4C15E4E}" presName="parallelogram6" presStyleLbl="alignNode1" presStyleIdx="33" presStyleCnt="35"/>
      <dgm:spPr/>
    </dgm:pt>
    <dgm:pt modelId="{3BE8EBF9-3A2B-455C-A0DC-09137BD5DF42}" type="pres">
      <dgm:prSet presAssocID="{464B1AF7-BF5D-4483-906F-9365C4C15E4E}" presName="parallelogram7" presStyleLbl="alignNode1" presStyleIdx="34" presStyleCnt="35"/>
      <dgm:spPr/>
    </dgm:pt>
  </dgm:ptLst>
  <dgm:cxnLst>
    <dgm:cxn modelId="{39E5D586-EF44-4F1B-B0EE-406C6150FD41}" srcId="{08C03338-7172-4FCE-944B-1214AC91EB0D}" destId="{EDC0E8D3-1F82-4280-A4A5-6EE4AC415AFF}" srcOrd="1" destOrd="0" parTransId="{18AF846D-0786-4E73-964A-18C5F915E951}" sibTransId="{FA8D7340-81DC-4818-B0AD-6A4F40DBF91F}"/>
    <dgm:cxn modelId="{FF8B785D-32FE-4FA9-B72D-1E3EDB290959}" type="presOf" srcId="{BA4D8A9E-F26B-4736-8A81-3F8FBA57E140}" destId="{8156FDD8-50C1-4D92-8E9E-D69A32A1187F}" srcOrd="0" destOrd="0" presId="urn:microsoft.com/office/officeart/2008/layout/VerticalAccentList"/>
    <dgm:cxn modelId="{50FE380D-4BC4-4960-9203-068F6FA91D7C}" srcId="{08C03338-7172-4FCE-944B-1214AC91EB0D}" destId="{C0F1E950-2B97-4866-BC66-B3315A37B720}" srcOrd="0" destOrd="0" parTransId="{54ACE654-7E46-44E1-A572-4F0BF8E0C9F1}" sibTransId="{EA78E817-B225-4F09-9EB2-28EDDF792B10}"/>
    <dgm:cxn modelId="{6AD6172F-437C-476A-8DD3-16432AF5B743}" type="presOf" srcId="{4F8B4A91-2F9F-4CC3-9DB2-BD6DF349B10B}" destId="{A07D8606-2BB8-469F-A82E-8506819F6C3B}" srcOrd="0" destOrd="0" presId="urn:microsoft.com/office/officeart/2008/layout/VerticalAccentList"/>
    <dgm:cxn modelId="{9B95D0F1-6306-4157-A8F6-B736BFD84573}" srcId="{08C03338-7172-4FCE-944B-1214AC91EB0D}" destId="{4F8B4A91-2F9F-4CC3-9DB2-BD6DF349B10B}" srcOrd="3" destOrd="0" parTransId="{6807C9A6-A1E6-4FAD-B78C-7C4E1C37D9A2}" sibTransId="{8DB0C0C7-D211-472F-97D2-B76B5BA758F8}"/>
    <dgm:cxn modelId="{F797E4DD-1E3C-4C9A-9840-588AA34BEF66}" srcId="{08C03338-7172-4FCE-944B-1214AC91EB0D}" destId="{464B1AF7-BF5D-4483-906F-9365C4C15E4E}" srcOrd="4" destOrd="0" parTransId="{7ED0A435-A3D7-40A0-B0F0-7D8F5BCC8D18}" sibTransId="{ED5C9074-00C6-438D-AEB3-E1110899E626}"/>
    <dgm:cxn modelId="{969745C2-76B2-494C-BCA9-F86A736A6048}" type="presOf" srcId="{08C03338-7172-4FCE-944B-1214AC91EB0D}" destId="{97C19A0D-1C48-493B-9C8F-AC89D5CBD351}" srcOrd="0" destOrd="0" presId="urn:microsoft.com/office/officeart/2008/layout/VerticalAccentList"/>
    <dgm:cxn modelId="{C50CE330-4DAF-4F6A-9851-2AF299DC6068}" type="presOf" srcId="{464B1AF7-BF5D-4483-906F-9365C4C15E4E}" destId="{CC4895BD-2F51-42BD-A38F-0903EA492310}" srcOrd="0" destOrd="0" presId="urn:microsoft.com/office/officeart/2008/layout/VerticalAccentList"/>
    <dgm:cxn modelId="{110F8070-05B0-4E24-B243-8902A077CDBC}" type="presOf" srcId="{EDC0E8D3-1F82-4280-A4A5-6EE4AC415AFF}" destId="{C194E434-5794-465B-ADDC-7482202CCA99}" srcOrd="0" destOrd="0" presId="urn:microsoft.com/office/officeart/2008/layout/VerticalAccentList"/>
    <dgm:cxn modelId="{21DBCA97-7623-4594-BE26-C8728586BE30}" srcId="{08C03338-7172-4FCE-944B-1214AC91EB0D}" destId="{BA4D8A9E-F26B-4736-8A81-3F8FBA57E140}" srcOrd="2" destOrd="0" parTransId="{0CFC656C-69E5-4C48-A398-27ED98724506}" sibTransId="{5BC1804F-31EE-4B7B-8607-1244A0B6F23B}"/>
    <dgm:cxn modelId="{DD619B10-11B5-4AFB-9AA1-452E8B34B818}" type="presOf" srcId="{C0F1E950-2B97-4866-BC66-B3315A37B720}" destId="{EAD1A09F-6D77-40F0-8CD9-8D4CFC10B44C}" srcOrd="0" destOrd="0" presId="urn:microsoft.com/office/officeart/2008/layout/VerticalAccentList"/>
    <dgm:cxn modelId="{120AFB33-C286-462A-8236-C75F65A37BF7}" type="presParOf" srcId="{97C19A0D-1C48-493B-9C8F-AC89D5CBD351}" destId="{28CA69B6-F6A9-409F-A893-54713B8B988F}" srcOrd="0" destOrd="0" presId="urn:microsoft.com/office/officeart/2008/layout/VerticalAccentList"/>
    <dgm:cxn modelId="{0AD8FC85-507C-4DFE-8A30-5B3DAC39AE72}" type="presParOf" srcId="{28CA69B6-F6A9-409F-A893-54713B8B988F}" destId="{EAD1A09F-6D77-40F0-8CD9-8D4CFC10B44C}" srcOrd="0" destOrd="0" presId="urn:microsoft.com/office/officeart/2008/layout/VerticalAccentList"/>
    <dgm:cxn modelId="{C1851210-204A-428C-9C25-69B3F5C55A1B}" type="presParOf" srcId="{97C19A0D-1C48-493B-9C8F-AC89D5CBD351}" destId="{9446516F-3732-4895-A50C-037A5DE27A0B}" srcOrd="1" destOrd="0" presId="urn:microsoft.com/office/officeart/2008/layout/VerticalAccentList"/>
    <dgm:cxn modelId="{5B4F12FE-9356-4796-9BCE-322FDA287A67}" type="presParOf" srcId="{9446516F-3732-4895-A50C-037A5DE27A0B}" destId="{01135C1E-A286-4948-AF94-15772D716E16}" srcOrd="0" destOrd="0" presId="urn:microsoft.com/office/officeart/2008/layout/VerticalAccentList"/>
    <dgm:cxn modelId="{6B1F0491-E55C-47EF-B2E2-592A5F469191}" type="presParOf" srcId="{9446516F-3732-4895-A50C-037A5DE27A0B}" destId="{93BC5A63-C178-437D-BE60-9A8BD8DA2AAC}" srcOrd="1" destOrd="0" presId="urn:microsoft.com/office/officeart/2008/layout/VerticalAccentList"/>
    <dgm:cxn modelId="{569C6C27-775D-451F-A159-9B7724D56574}" type="presParOf" srcId="{9446516F-3732-4895-A50C-037A5DE27A0B}" destId="{F3AE9AFC-308C-44BA-81CF-97F531E07B6C}" srcOrd="2" destOrd="0" presId="urn:microsoft.com/office/officeart/2008/layout/VerticalAccentList"/>
    <dgm:cxn modelId="{097CB531-B996-4C1A-BB16-F506ED524691}" type="presParOf" srcId="{9446516F-3732-4895-A50C-037A5DE27A0B}" destId="{251BE6CA-1646-4EF8-8433-1D3B87AA2CEA}" srcOrd="3" destOrd="0" presId="urn:microsoft.com/office/officeart/2008/layout/VerticalAccentList"/>
    <dgm:cxn modelId="{816B246B-95CA-4B18-92F0-1E0BD82AB263}" type="presParOf" srcId="{9446516F-3732-4895-A50C-037A5DE27A0B}" destId="{E4CA672D-FA59-4E46-A9C0-3BD4F4A0C3A2}" srcOrd="4" destOrd="0" presId="urn:microsoft.com/office/officeart/2008/layout/VerticalAccentList"/>
    <dgm:cxn modelId="{A7BD8279-F66F-4B3E-9B59-6C85B92052B1}" type="presParOf" srcId="{9446516F-3732-4895-A50C-037A5DE27A0B}" destId="{B7A2B718-3EAF-4B25-BC9A-DC3A75A897AC}" srcOrd="5" destOrd="0" presId="urn:microsoft.com/office/officeart/2008/layout/VerticalAccentList"/>
    <dgm:cxn modelId="{6C4C2BBC-4548-4A49-9AD9-1E93393E9AF3}" type="presParOf" srcId="{9446516F-3732-4895-A50C-037A5DE27A0B}" destId="{8B2B1998-AC2B-417E-AC24-0B1CBF092AD5}" srcOrd="6" destOrd="0" presId="urn:microsoft.com/office/officeart/2008/layout/VerticalAccentList"/>
    <dgm:cxn modelId="{BB6FD2DC-9FDE-4E95-8289-C53A4FD99466}" type="presParOf" srcId="{97C19A0D-1C48-493B-9C8F-AC89D5CBD351}" destId="{1FA844F8-7287-4ACC-9729-C8C5FCE72B3A}" srcOrd="2" destOrd="0" presId="urn:microsoft.com/office/officeart/2008/layout/VerticalAccentList"/>
    <dgm:cxn modelId="{F14A60FB-3C14-4767-9BFB-3E259C82F6E7}" type="presParOf" srcId="{97C19A0D-1C48-493B-9C8F-AC89D5CBD351}" destId="{C83A4599-B7E7-42BE-AA0D-631DC3A58762}" srcOrd="3" destOrd="0" presId="urn:microsoft.com/office/officeart/2008/layout/VerticalAccentList"/>
    <dgm:cxn modelId="{DB3FF31D-1579-4E19-A977-4AA66D5CB649}" type="presParOf" srcId="{C83A4599-B7E7-42BE-AA0D-631DC3A58762}" destId="{C194E434-5794-465B-ADDC-7482202CCA99}" srcOrd="0" destOrd="0" presId="urn:microsoft.com/office/officeart/2008/layout/VerticalAccentList"/>
    <dgm:cxn modelId="{A39484C8-BA11-4E46-A6A7-C434EB7B8049}" type="presParOf" srcId="{97C19A0D-1C48-493B-9C8F-AC89D5CBD351}" destId="{4F522764-5A57-49FA-A728-C65EECF39297}" srcOrd="4" destOrd="0" presId="urn:microsoft.com/office/officeart/2008/layout/VerticalAccentList"/>
    <dgm:cxn modelId="{3777FC4D-79CA-4D72-8EBD-80BBBB561AE7}" type="presParOf" srcId="{4F522764-5A57-49FA-A728-C65EECF39297}" destId="{03717CDB-116A-4E7D-8EF3-30BAFD2844A9}" srcOrd="0" destOrd="0" presId="urn:microsoft.com/office/officeart/2008/layout/VerticalAccentList"/>
    <dgm:cxn modelId="{D29ABF18-353D-4D5C-8EA6-EAA9090BFAD9}" type="presParOf" srcId="{4F522764-5A57-49FA-A728-C65EECF39297}" destId="{DE229ED1-E977-4A76-9D5C-D0142E564050}" srcOrd="1" destOrd="0" presId="urn:microsoft.com/office/officeart/2008/layout/VerticalAccentList"/>
    <dgm:cxn modelId="{5DD784CC-FE46-4533-9E81-47BCACCC1E6B}" type="presParOf" srcId="{4F522764-5A57-49FA-A728-C65EECF39297}" destId="{7306B382-B8A4-42BE-B355-38FA3953F016}" srcOrd="2" destOrd="0" presId="urn:microsoft.com/office/officeart/2008/layout/VerticalAccentList"/>
    <dgm:cxn modelId="{970F04C7-FDA9-4A96-B278-1AEBE009BDFB}" type="presParOf" srcId="{4F522764-5A57-49FA-A728-C65EECF39297}" destId="{5B471EB3-79FC-41A2-8A10-FD785E1EAE8E}" srcOrd="3" destOrd="0" presId="urn:microsoft.com/office/officeart/2008/layout/VerticalAccentList"/>
    <dgm:cxn modelId="{59E4DBFF-2271-485C-9DB6-8E69053B7DD5}" type="presParOf" srcId="{4F522764-5A57-49FA-A728-C65EECF39297}" destId="{9FFF7A6F-CEA8-4845-93F4-BF6F9FA1B152}" srcOrd="4" destOrd="0" presId="urn:microsoft.com/office/officeart/2008/layout/VerticalAccentList"/>
    <dgm:cxn modelId="{8463007A-746A-4A30-912B-2EE097A3B29E}" type="presParOf" srcId="{4F522764-5A57-49FA-A728-C65EECF39297}" destId="{C4925693-79CD-4730-9245-31A72C17700C}" srcOrd="5" destOrd="0" presId="urn:microsoft.com/office/officeart/2008/layout/VerticalAccentList"/>
    <dgm:cxn modelId="{0970A43A-1373-488B-B057-1A524B30264E}" type="presParOf" srcId="{4F522764-5A57-49FA-A728-C65EECF39297}" destId="{8035B5DF-4FE8-4E82-BDF4-AD3EC6490CD4}" srcOrd="6" destOrd="0" presId="urn:microsoft.com/office/officeart/2008/layout/VerticalAccentList"/>
    <dgm:cxn modelId="{1A775B1F-4EA9-4DB2-BEF5-B480AA9C6877}" type="presParOf" srcId="{97C19A0D-1C48-493B-9C8F-AC89D5CBD351}" destId="{FE39740B-5560-47C7-9EE5-518D9725F15E}" srcOrd="5" destOrd="0" presId="urn:microsoft.com/office/officeart/2008/layout/VerticalAccentList"/>
    <dgm:cxn modelId="{A9A36ED0-2B27-4DFF-B623-1B8DBC2DC07C}" type="presParOf" srcId="{97C19A0D-1C48-493B-9C8F-AC89D5CBD351}" destId="{E9780523-7581-49CA-B5E9-952A9041FA01}" srcOrd="6" destOrd="0" presId="urn:microsoft.com/office/officeart/2008/layout/VerticalAccentList"/>
    <dgm:cxn modelId="{2BFEE0B9-008C-4164-B4A9-5A479456732B}" type="presParOf" srcId="{E9780523-7581-49CA-B5E9-952A9041FA01}" destId="{8156FDD8-50C1-4D92-8E9E-D69A32A1187F}" srcOrd="0" destOrd="0" presId="urn:microsoft.com/office/officeart/2008/layout/VerticalAccentList"/>
    <dgm:cxn modelId="{83C8BD58-97EF-4289-9476-E555D985B6AB}" type="presParOf" srcId="{97C19A0D-1C48-493B-9C8F-AC89D5CBD351}" destId="{07845762-90ED-46D8-A3DF-A8CEC5B08E69}" srcOrd="7" destOrd="0" presId="urn:microsoft.com/office/officeart/2008/layout/VerticalAccentList"/>
    <dgm:cxn modelId="{F9818ACA-E5E9-4C99-B32F-17AD8766E176}" type="presParOf" srcId="{07845762-90ED-46D8-A3DF-A8CEC5B08E69}" destId="{313901A7-DCA8-4573-BD30-0F10F58689DD}" srcOrd="0" destOrd="0" presId="urn:microsoft.com/office/officeart/2008/layout/VerticalAccentList"/>
    <dgm:cxn modelId="{10CB6EBC-6A1E-4F34-87C0-117111B14A88}" type="presParOf" srcId="{07845762-90ED-46D8-A3DF-A8CEC5B08E69}" destId="{AFF4E7CD-9159-4D95-B4FD-6B326D509720}" srcOrd="1" destOrd="0" presId="urn:microsoft.com/office/officeart/2008/layout/VerticalAccentList"/>
    <dgm:cxn modelId="{6F943A2E-F4D2-4608-BB7C-7A36BBB70D82}" type="presParOf" srcId="{07845762-90ED-46D8-A3DF-A8CEC5B08E69}" destId="{69812F12-036F-4673-AAC1-6B7BFF4F1171}" srcOrd="2" destOrd="0" presId="urn:microsoft.com/office/officeart/2008/layout/VerticalAccentList"/>
    <dgm:cxn modelId="{CAC89EA1-C37C-43F5-AC08-7273E350F327}" type="presParOf" srcId="{07845762-90ED-46D8-A3DF-A8CEC5B08E69}" destId="{84CFED20-5579-49E1-8721-130D39AFE176}" srcOrd="3" destOrd="0" presId="urn:microsoft.com/office/officeart/2008/layout/VerticalAccentList"/>
    <dgm:cxn modelId="{69638E71-D9F1-49EE-98E2-1C6187D8D040}" type="presParOf" srcId="{07845762-90ED-46D8-A3DF-A8CEC5B08E69}" destId="{20EB2B6C-4171-407B-8ADB-2EB5CA5AE443}" srcOrd="4" destOrd="0" presId="urn:microsoft.com/office/officeart/2008/layout/VerticalAccentList"/>
    <dgm:cxn modelId="{C7A6C3E7-8C30-45DE-80D3-92B2778E054F}" type="presParOf" srcId="{07845762-90ED-46D8-A3DF-A8CEC5B08E69}" destId="{0D9018D0-0F83-4D22-B66E-46D30E2DF2DD}" srcOrd="5" destOrd="0" presId="urn:microsoft.com/office/officeart/2008/layout/VerticalAccentList"/>
    <dgm:cxn modelId="{D8351B78-B372-408F-9B1D-E0A590C45A6C}" type="presParOf" srcId="{07845762-90ED-46D8-A3DF-A8CEC5B08E69}" destId="{68D272EB-ABD5-47B9-BB78-0399E5D5A5D9}" srcOrd="6" destOrd="0" presId="urn:microsoft.com/office/officeart/2008/layout/VerticalAccentList"/>
    <dgm:cxn modelId="{4101BA46-0264-43A5-8CA8-F4040DFCC5CB}" type="presParOf" srcId="{97C19A0D-1C48-493B-9C8F-AC89D5CBD351}" destId="{4E281A42-514B-4BB9-A288-7D5BF313C014}" srcOrd="8" destOrd="0" presId="urn:microsoft.com/office/officeart/2008/layout/VerticalAccentList"/>
    <dgm:cxn modelId="{5C5F2EFC-1A79-4677-8AFC-28A99D414056}" type="presParOf" srcId="{97C19A0D-1C48-493B-9C8F-AC89D5CBD351}" destId="{23E82B56-FED5-4D59-B30D-5E42B8490C86}" srcOrd="9" destOrd="0" presId="urn:microsoft.com/office/officeart/2008/layout/VerticalAccentList"/>
    <dgm:cxn modelId="{5F908F11-1A94-4B9A-AD70-141EF4D3B74E}" type="presParOf" srcId="{23E82B56-FED5-4D59-B30D-5E42B8490C86}" destId="{A07D8606-2BB8-469F-A82E-8506819F6C3B}" srcOrd="0" destOrd="0" presId="urn:microsoft.com/office/officeart/2008/layout/VerticalAccentList"/>
    <dgm:cxn modelId="{4C995826-AE50-4555-810B-23F7A223F664}" type="presParOf" srcId="{97C19A0D-1C48-493B-9C8F-AC89D5CBD351}" destId="{D8D2C742-139E-4B8B-9806-9ECC34086C4E}" srcOrd="10" destOrd="0" presId="urn:microsoft.com/office/officeart/2008/layout/VerticalAccentList"/>
    <dgm:cxn modelId="{231B25FE-0CCB-4D85-88A3-CFE1498E6EF1}" type="presParOf" srcId="{D8D2C742-139E-4B8B-9806-9ECC34086C4E}" destId="{47E834BE-0D9E-441E-8411-D8C4F7EA97F9}" srcOrd="0" destOrd="0" presId="urn:microsoft.com/office/officeart/2008/layout/VerticalAccentList"/>
    <dgm:cxn modelId="{FFA07FA1-2F11-40B3-906A-6831885196DB}" type="presParOf" srcId="{D8D2C742-139E-4B8B-9806-9ECC34086C4E}" destId="{D8E9FD8E-6867-48BB-9CAA-35F0A3E2B064}" srcOrd="1" destOrd="0" presId="urn:microsoft.com/office/officeart/2008/layout/VerticalAccentList"/>
    <dgm:cxn modelId="{94ABCE34-5431-4E0D-8F26-9D91C0521122}" type="presParOf" srcId="{D8D2C742-139E-4B8B-9806-9ECC34086C4E}" destId="{8F74DCA1-984B-4BC1-9854-3BC079B34A4B}" srcOrd="2" destOrd="0" presId="urn:microsoft.com/office/officeart/2008/layout/VerticalAccentList"/>
    <dgm:cxn modelId="{766C6ACC-0315-4F46-85E7-691A8F700171}" type="presParOf" srcId="{D8D2C742-139E-4B8B-9806-9ECC34086C4E}" destId="{F9486AA8-7157-4D8D-8B07-8AED8D028E82}" srcOrd="3" destOrd="0" presId="urn:microsoft.com/office/officeart/2008/layout/VerticalAccentList"/>
    <dgm:cxn modelId="{335E2828-FDAC-47E6-9FA3-F0E66173BBB7}" type="presParOf" srcId="{D8D2C742-139E-4B8B-9806-9ECC34086C4E}" destId="{B72D3F68-E9AA-4D14-9A46-5B462D5F9FA0}" srcOrd="4" destOrd="0" presId="urn:microsoft.com/office/officeart/2008/layout/VerticalAccentList"/>
    <dgm:cxn modelId="{88452002-2962-4785-BFB1-D69C7DED59D6}" type="presParOf" srcId="{D8D2C742-139E-4B8B-9806-9ECC34086C4E}" destId="{5ADE4F3B-FBBA-4304-81AC-01F1D19436DE}" srcOrd="5" destOrd="0" presId="urn:microsoft.com/office/officeart/2008/layout/VerticalAccentList"/>
    <dgm:cxn modelId="{67627131-8442-4847-A7FA-436E6B315E77}" type="presParOf" srcId="{D8D2C742-139E-4B8B-9806-9ECC34086C4E}" destId="{0A6D7F95-8091-469C-A7A5-A8EF560DBE90}" srcOrd="6" destOrd="0" presId="urn:microsoft.com/office/officeart/2008/layout/VerticalAccentList"/>
    <dgm:cxn modelId="{C7404F50-FB1D-4D73-B085-68ABF501E19D}" type="presParOf" srcId="{97C19A0D-1C48-493B-9C8F-AC89D5CBD351}" destId="{FFFCAE47-FABF-4084-9C2D-F79EBE488710}" srcOrd="11" destOrd="0" presId="urn:microsoft.com/office/officeart/2008/layout/VerticalAccentList"/>
    <dgm:cxn modelId="{5AC34FEA-64D4-444B-96CC-F13B0E61D0D5}" type="presParOf" srcId="{97C19A0D-1C48-493B-9C8F-AC89D5CBD351}" destId="{B49D1767-253D-4FC1-9109-276DF29C3B0C}" srcOrd="12" destOrd="0" presId="urn:microsoft.com/office/officeart/2008/layout/VerticalAccentList"/>
    <dgm:cxn modelId="{B4C2AF21-1641-4B22-99F5-06597397CD01}" type="presParOf" srcId="{B49D1767-253D-4FC1-9109-276DF29C3B0C}" destId="{CC4895BD-2F51-42BD-A38F-0903EA492310}" srcOrd="0" destOrd="0" presId="urn:microsoft.com/office/officeart/2008/layout/VerticalAccentList"/>
    <dgm:cxn modelId="{ED8F31DE-406D-4DD0-87E1-479817133F34}" type="presParOf" srcId="{97C19A0D-1C48-493B-9C8F-AC89D5CBD351}" destId="{1164F974-6B07-44AB-B751-66F427E8B79D}" srcOrd="13" destOrd="0" presId="urn:microsoft.com/office/officeart/2008/layout/VerticalAccentList"/>
    <dgm:cxn modelId="{3CD90403-113E-4B07-91D4-32FE2635C08A}" type="presParOf" srcId="{1164F974-6B07-44AB-B751-66F427E8B79D}" destId="{C98ADA80-04B5-409D-A9A5-7F65933E82FC}" srcOrd="0" destOrd="0" presId="urn:microsoft.com/office/officeart/2008/layout/VerticalAccentList"/>
    <dgm:cxn modelId="{7AECD659-5BD4-41A8-8602-0F3B954A931E}" type="presParOf" srcId="{1164F974-6B07-44AB-B751-66F427E8B79D}" destId="{0DA149C6-CD14-41BE-B83E-4916EE710C9D}" srcOrd="1" destOrd="0" presId="urn:microsoft.com/office/officeart/2008/layout/VerticalAccentList"/>
    <dgm:cxn modelId="{3BE20CEB-0655-48CC-ACBB-8F820E9F1E0F}" type="presParOf" srcId="{1164F974-6B07-44AB-B751-66F427E8B79D}" destId="{E74DABC9-B58D-4681-896E-F07B2B585A19}" srcOrd="2" destOrd="0" presId="urn:microsoft.com/office/officeart/2008/layout/VerticalAccentList"/>
    <dgm:cxn modelId="{C1436031-1B1D-49BD-8B34-B343DD717005}" type="presParOf" srcId="{1164F974-6B07-44AB-B751-66F427E8B79D}" destId="{BBDFFE92-36B4-4E2E-AFA4-BDA0791BE12F}" srcOrd="3" destOrd="0" presId="urn:microsoft.com/office/officeart/2008/layout/VerticalAccentList"/>
    <dgm:cxn modelId="{CCCBE440-E2BA-4285-AE2B-8670D14662AB}" type="presParOf" srcId="{1164F974-6B07-44AB-B751-66F427E8B79D}" destId="{A5A55F1D-08E7-487D-B406-F00EAF5D0555}" srcOrd="4" destOrd="0" presId="urn:microsoft.com/office/officeart/2008/layout/VerticalAccentList"/>
    <dgm:cxn modelId="{6E5988F5-D536-4322-9A1E-3234936933D1}" type="presParOf" srcId="{1164F974-6B07-44AB-B751-66F427E8B79D}" destId="{6B8FE4DB-135B-468A-ABC7-796860E47E6A}" srcOrd="5" destOrd="0" presId="urn:microsoft.com/office/officeart/2008/layout/VerticalAccentList"/>
    <dgm:cxn modelId="{EE9169D1-3BE6-4489-89B9-605AFB026785}" type="presParOf" srcId="{1164F974-6B07-44AB-B751-66F427E8B79D}" destId="{3BE8EBF9-3A2B-455C-A0DC-09137BD5DF42}"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8C03338-7172-4FCE-944B-1214AC91EB0D}"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US"/>
        </a:p>
      </dgm:t>
    </dgm:pt>
    <dgm:pt modelId="{C0F1E950-2B97-4866-BC66-B3315A37B720}">
      <dgm:prSet phldrT="[Text]"/>
      <dgm:spPr/>
      <dgm:t>
        <a:bodyPr/>
        <a:lstStyle/>
        <a:p>
          <a:r>
            <a:rPr lang="en-GB" dirty="0" smtClean="0"/>
            <a:t>What is career development?</a:t>
          </a:r>
          <a:endParaRPr lang="en-US" dirty="0"/>
        </a:p>
      </dgm:t>
    </dgm:pt>
    <dgm:pt modelId="{54ACE654-7E46-44E1-A572-4F0BF8E0C9F1}" type="parTrans" cxnId="{50FE380D-4BC4-4960-9203-068F6FA91D7C}">
      <dgm:prSet/>
      <dgm:spPr/>
      <dgm:t>
        <a:bodyPr/>
        <a:lstStyle/>
        <a:p>
          <a:endParaRPr lang="en-US"/>
        </a:p>
      </dgm:t>
    </dgm:pt>
    <dgm:pt modelId="{EA78E817-B225-4F09-9EB2-28EDDF792B10}" type="sibTrans" cxnId="{50FE380D-4BC4-4960-9203-068F6FA91D7C}">
      <dgm:prSet/>
      <dgm:spPr/>
      <dgm:t>
        <a:bodyPr/>
        <a:lstStyle/>
        <a:p>
          <a:endParaRPr lang="en-US"/>
        </a:p>
      </dgm:t>
    </dgm:pt>
    <dgm:pt modelId="{EDC0E8D3-1F82-4280-A4A5-6EE4AC415AFF}">
      <dgm:prSet phldrT="[Text]"/>
      <dgm:spPr/>
      <dgm:t>
        <a:bodyPr/>
        <a:lstStyle/>
        <a:p>
          <a:r>
            <a:rPr lang="en-GB" dirty="0" smtClean="0"/>
            <a:t>Policy rationales</a:t>
          </a:r>
          <a:endParaRPr lang="en-US" dirty="0"/>
        </a:p>
      </dgm:t>
    </dgm:pt>
    <dgm:pt modelId="{18AF846D-0786-4E73-964A-18C5F915E951}" type="parTrans" cxnId="{39E5D586-EF44-4F1B-B0EE-406C6150FD41}">
      <dgm:prSet/>
      <dgm:spPr/>
      <dgm:t>
        <a:bodyPr/>
        <a:lstStyle/>
        <a:p>
          <a:endParaRPr lang="en-US"/>
        </a:p>
      </dgm:t>
    </dgm:pt>
    <dgm:pt modelId="{FA8D7340-81DC-4818-B0AD-6A4F40DBF91F}" type="sibTrans" cxnId="{39E5D586-EF44-4F1B-B0EE-406C6150FD41}">
      <dgm:prSet/>
      <dgm:spPr/>
      <dgm:t>
        <a:bodyPr/>
        <a:lstStyle/>
        <a:p>
          <a:endParaRPr lang="en-US"/>
        </a:p>
      </dgm:t>
    </dgm:pt>
    <dgm:pt modelId="{BA4D8A9E-F26B-4736-8A81-3F8FBA57E140}">
      <dgm:prSet phldrT="[Text]"/>
      <dgm:spPr/>
      <dgm:t>
        <a:bodyPr/>
        <a:lstStyle/>
        <a:p>
          <a:r>
            <a:rPr lang="en-GB" dirty="0" smtClean="0"/>
            <a:t>The evidence base</a:t>
          </a:r>
          <a:endParaRPr lang="en-US" dirty="0"/>
        </a:p>
      </dgm:t>
    </dgm:pt>
    <dgm:pt modelId="{0CFC656C-69E5-4C48-A398-27ED98724506}" type="parTrans" cxnId="{21DBCA97-7623-4594-BE26-C8728586BE30}">
      <dgm:prSet/>
      <dgm:spPr/>
      <dgm:t>
        <a:bodyPr/>
        <a:lstStyle/>
        <a:p>
          <a:endParaRPr lang="en-US"/>
        </a:p>
      </dgm:t>
    </dgm:pt>
    <dgm:pt modelId="{5BC1804F-31EE-4B7B-8607-1244A0B6F23B}" type="sibTrans" cxnId="{21DBCA97-7623-4594-BE26-C8728586BE30}">
      <dgm:prSet/>
      <dgm:spPr/>
      <dgm:t>
        <a:bodyPr/>
        <a:lstStyle/>
        <a:p>
          <a:endParaRPr lang="en-US"/>
        </a:p>
      </dgm:t>
    </dgm:pt>
    <dgm:pt modelId="{464B1AF7-BF5D-4483-906F-9365C4C15E4E}">
      <dgm:prSet phldrT="[Text]"/>
      <dgm:spPr>
        <a:solidFill>
          <a:schemeClr val="accent1">
            <a:lumMod val="20000"/>
            <a:lumOff val="80000"/>
          </a:schemeClr>
        </a:solidFill>
      </dgm:spPr>
      <dgm:t>
        <a:bodyPr/>
        <a:lstStyle/>
        <a:p>
          <a:r>
            <a:rPr lang="en-GB" dirty="0" smtClean="0"/>
            <a:t>Issues for New Zealand</a:t>
          </a:r>
          <a:endParaRPr lang="en-US" dirty="0"/>
        </a:p>
      </dgm:t>
    </dgm:pt>
    <dgm:pt modelId="{7ED0A435-A3D7-40A0-B0F0-7D8F5BCC8D18}" type="parTrans" cxnId="{F797E4DD-1E3C-4C9A-9840-588AA34BEF66}">
      <dgm:prSet/>
      <dgm:spPr/>
      <dgm:t>
        <a:bodyPr/>
        <a:lstStyle/>
        <a:p>
          <a:endParaRPr lang="en-US"/>
        </a:p>
      </dgm:t>
    </dgm:pt>
    <dgm:pt modelId="{ED5C9074-00C6-438D-AEB3-E1110899E626}" type="sibTrans" cxnId="{F797E4DD-1E3C-4C9A-9840-588AA34BEF66}">
      <dgm:prSet/>
      <dgm:spPr/>
      <dgm:t>
        <a:bodyPr/>
        <a:lstStyle/>
        <a:p>
          <a:endParaRPr lang="en-US"/>
        </a:p>
      </dgm:t>
    </dgm:pt>
    <dgm:pt modelId="{4F8B4A91-2F9F-4CC3-9DB2-BD6DF349B10B}">
      <dgm:prSet phldrT="[Text]"/>
      <dgm:spPr>
        <a:noFill/>
      </dgm:spPr>
      <dgm:t>
        <a:bodyPr/>
        <a:lstStyle/>
        <a:p>
          <a:r>
            <a:rPr lang="en-GB" dirty="0" smtClean="0"/>
            <a:t>Policy instruments</a:t>
          </a:r>
          <a:endParaRPr lang="en-US" dirty="0"/>
        </a:p>
      </dgm:t>
    </dgm:pt>
    <dgm:pt modelId="{6807C9A6-A1E6-4FAD-B78C-7C4E1C37D9A2}" type="parTrans" cxnId="{9B95D0F1-6306-4157-A8F6-B736BFD84573}">
      <dgm:prSet/>
      <dgm:spPr/>
      <dgm:t>
        <a:bodyPr/>
        <a:lstStyle/>
        <a:p>
          <a:endParaRPr lang="en-US"/>
        </a:p>
      </dgm:t>
    </dgm:pt>
    <dgm:pt modelId="{8DB0C0C7-D211-472F-97D2-B76B5BA758F8}" type="sibTrans" cxnId="{9B95D0F1-6306-4157-A8F6-B736BFD84573}">
      <dgm:prSet/>
      <dgm:spPr/>
      <dgm:t>
        <a:bodyPr/>
        <a:lstStyle/>
        <a:p>
          <a:endParaRPr lang="en-US"/>
        </a:p>
      </dgm:t>
    </dgm:pt>
    <dgm:pt modelId="{97C19A0D-1C48-493B-9C8F-AC89D5CBD351}" type="pres">
      <dgm:prSet presAssocID="{08C03338-7172-4FCE-944B-1214AC91EB0D}" presName="Name0" presStyleCnt="0">
        <dgm:presLayoutVars>
          <dgm:chMax/>
          <dgm:chPref/>
          <dgm:dir/>
        </dgm:presLayoutVars>
      </dgm:prSet>
      <dgm:spPr/>
      <dgm:t>
        <a:bodyPr/>
        <a:lstStyle/>
        <a:p>
          <a:endParaRPr lang="en-US"/>
        </a:p>
      </dgm:t>
    </dgm:pt>
    <dgm:pt modelId="{28CA69B6-F6A9-409F-A893-54713B8B988F}" type="pres">
      <dgm:prSet presAssocID="{C0F1E950-2B97-4866-BC66-B3315A37B720}" presName="parenttextcomposite" presStyleCnt="0"/>
      <dgm:spPr/>
    </dgm:pt>
    <dgm:pt modelId="{EAD1A09F-6D77-40F0-8CD9-8D4CFC10B44C}" type="pres">
      <dgm:prSet presAssocID="{C0F1E950-2B97-4866-BC66-B3315A37B720}" presName="parenttext" presStyleLbl="revTx" presStyleIdx="0" presStyleCnt="5">
        <dgm:presLayoutVars>
          <dgm:chMax/>
          <dgm:chPref val="2"/>
          <dgm:bulletEnabled val="1"/>
        </dgm:presLayoutVars>
      </dgm:prSet>
      <dgm:spPr/>
      <dgm:t>
        <a:bodyPr/>
        <a:lstStyle/>
        <a:p>
          <a:endParaRPr lang="en-US"/>
        </a:p>
      </dgm:t>
    </dgm:pt>
    <dgm:pt modelId="{9446516F-3732-4895-A50C-037A5DE27A0B}" type="pres">
      <dgm:prSet presAssocID="{C0F1E950-2B97-4866-BC66-B3315A37B720}" presName="parallelogramComposite" presStyleCnt="0"/>
      <dgm:spPr/>
    </dgm:pt>
    <dgm:pt modelId="{01135C1E-A286-4948-AF94-15772D716E16}" type="pres">
      <dgm:prSet presAssocID="{C0F1E950-2B97-4866-BC66-B3315A37B720}" presName="parallelogram1" presStyleLbl="alignNode1" presStyleIdx="0" presStyleCnt="35"/>
      <dgm:spPr/>
    </dgm:pt>
    <dgm:pt modelId="{93BC5A63-C178-437D-BE60-9A8BD8DA2AAC}" type="pres">
      <dgm:prSet presAssocID="{C0F1E950-2B97-4866-BC66-B3315A37B720}" presName="parallelogram2" presStyleLbl="alignNode1" presStyleIdx="1" presStyleCnt="35"/>
      <dgm:spPr/>
    </dgm:pt>
    <dgm:pt modelId="{F3AE9AFC-308C-44BA-81CF-97F531E07B6C}" type="pres">
      <dgm:prSet presAssocID="{C0F1E950-2B97-4866-BC66-B3315A37B720}" presName="parallelogram3" presStyleLbl="alignNode1" presStyleIdx="2" presStyleCnt="35"/>
      <dgm:spPr/>
    </dgm:pt>
    <dgm:pt modelId="{251BE6CA-1646-4EF8-8433-1D3B87AA2CEA}" type="pres">
      <dgm:prSet presAssocID="{C0F1E950-2B97-4866-BC66-B3315A37B720}" presName="parallelogram4" presStyleLbl="alignNode1" presStyleIdx="3" presStyleCnt="35"/>
      <dgm:spPr/>
    </dgm:pt>
    <dgm:pt modelId="{E4CA672D-FA59-4E46-A9C0-3BD4F4A0C3A2}" type="pres">
      <dgm:prSet presAssocID="{C0F1E950-2B97-4866-BC66-B3315A37B720}" presName="parallelogram5" presStyleLbl="alignNode1" presStyleIdx="4" presStyleCnt="35"/>
      <dgm:spPr/>
    </dgm:pt>
    <dgm:pt modelId="{B7A2B718-3EAF-4B25-BC9A-DC3A75A897AC}" type="pres">
      <dgm:prSet presAssocID="{C0F1E950-2B97-4866-BC66-B3315A37B720}" presName="parallelogram6" presStyleLbl="alignNode1" presStyleIdx="5" presStyleCnt="35"/>
      <dgm:spPr/>
    </dgm:pt>
    <dgm:pt modelId="{8B2B1998-AC2B-417E-AC24-0B1CBF092AD5}" type="pres">
      <dgm:prSet presAssocID="{C0F1E950-2B97-4866-BC66-B3315A37B720}" presName="parallelogram7" presStyleLbl="alignNode1" presStyleIdx="6" presStyleCnt="35"/>
      <dgm:spPr/>
    </dgm:pt>
    <dgm:pt modelId="{1FA844F8-7287-4ACC-9729-C8C5FCE72B3A}" type="pres">
      <dgm:prSet presAssocID="{EA78E817-B225-4F09-9EB2-28EDDF792B10}" presName="sibTrans" presStyleCnt="0"/>
      <dgm:spPr/>
    </dgm:pt>
    <dgm:pt modelId="{C83A4599-B7E7-42BE-AA0D-631DC3A58762}" type="pres">
      <dgm:prSet presAssocID="{EDC0E8D3-1F82-4280-A4A5-6EE4AC415AFF}" presName="parenttextcomposite" presStyleCnt="0"/>
      <dgm:spPr/>
    </dgm:pt>
    <dgm:pt modelId="{C194E434-5794-465B-ADDC-7482202CCA99}" type="pres">
      <dgm:prSet presAssocID="{EDC0E8D3-1F82-4280-A4A5-6EE4AC415AFF}" presName="parenttext" presStyleLbl="revTx" presStyleIdx="1" presStyleCnt="5">
        <dgm:presLayoutVars>
          <dgm:chMax/>
          <dgm:chPref val="2"/>
          <dgm:bulletEnabled val="1"/>
        </dgm:presLayoutVars>
      </dgm:prSet>
      <dgm:spPr/>
      <dgm:t>
        <a:bodyPr/>
        <a:lstStyle/>
        <a:p>
          <a:endParaRPr lang="en-US"/>
        </a:p>
      </dgm:t>
    </dgm:pt>
    <dgm:pt modelId="{4F522764-5A57-49FA-A728-C65EECF39297}" type="pres">
      <dgm:prSet presAssocID="{EDC0E8D3-1F82-4280-A4A5-6EE4AC415AFF}" presName="parallelogramComposite" presStyleCnt="0"/>
      <dgm:spPr/>
    </dgm:pt>
    <dgm:pt modelId="{03717CDB-116A-4E7D-8EF3-30BAFD2844A9}" type="pres">
      <dgm:prSet presAssocID="{EDC0E8D3-1F82-4280-A4A5-6EE4AC415AFF}" presName="parallelogram1" presStyleLbl="alignNode1" presStyleIdx="7" presStyleCnt="35"/>
      <dgm:spPr/>
    </dgm:pt>
    <dgm:pt modelId="{DE229ED1-E977-4A76-9D5C-D0142E564050}" type="pres">
      <dgm:prSet presAssocID="{EDC0E8D3-1F82-4280-A4A5-6EE4AC415AFF}" presName="parallelogram2" presStyleLbl="alignNode1" presStyleIdx="8" presStyleCnt="35"/>
      <dgm:spPr/>
    </dgm:pt>
    <dgm:pt modelId="{7306B382-B8A4-42BE-B355-38FA3953F016}" type="pres">
      <dgm:prSet presAssocID="{EDC0E8D3-1F82-4280-A4A5-6EE4AC415AFF}" presName="parallelogram3" presStyleLbl="alignNode1" presStyleIdx="9" presStyleCnt="35"/>
      <dgm:spPr/>
    </dgm:pt>
    <dgm:pt modelId="{5B471EB3-79FC-41A2-8A10-FD785E1EAE8E}" type="pres">
      <dgm:prSet presAssocID="{EDC0E8D3-1F82-4280-A4A5-6EE4AC415AFF}" presName="parallelogram4" presStyleLbl="alignNode1" presStyleIdx="10" presStyleCnt="35"/>
      <dgm:spPr/>
    </dgm:pt>
    <dgm:pt modelId="{9FFF7A6F-CEA8-4845-93F4-BF6F9FA1B152}" type="pres">
      <dgm:prSet presAssocID="{EDC0E8D3-1F82-4280-A4A5-6EE4AC415AFF}" presName="parallelogram5" presStyleLbl="alignNode1" presStyleIdx="11" presStyleCnt="35"/>
      <dgm:spPr/>
    </dgm:pt>
    <dgm:pt modelId="{C4925693-79CD-4730-9245-31A72C17700C}" type="pres">
      <dgm:prSet presAssocID="{EDC0E8D3-1F82-4280-A4A5-6EE4AC415AFF}" presName="parallelogram6" presStyleLbl="alignNode1" presStyleIdx="12" presStyleCnt="35"/>
      <dgm:spPr/>
    </dgm:pt>
    <dgm:pt modelId="{8035B5DF-4FE8-4E82-BDF4-AD3EC6490CD4}" type="pres">
      <dgm:prSet presAssocID="{EDC0E8D3-1F82-4280-A4A5-6EE4AC415AFF}" presName="parallelogram7" presStyleLbl="alignNode1" presStyleIdx="13" presStyleCnt="35"/>
      <dgm:spPr/>
    </dgm:pt>
    <dgm:pt modelId="{FE39740B-5560-47C7-9EE5-518D9725F15E}" type="pres">
      <dgm:prSet presAssocID="{FA8D7340-81DC-4818-B0AD-6A4F40DBF91F}" presName="sibTrans" presStyleCnt="0"/>
      <dgm:spPr/>
    </dgm:pt>
    <dgm:pt modelId="{E9780523-7581-49CA-B5E9-952A9041FA01}" type="pres">
      <dgm:prSet presAssocID="{BA4D8A9E-F26B-4736-8A81-3F8FBA57E140}" presName="parenttextcomposite" presStyleCnt="0"/>
      <dgm:spPr/>
    </dgm:pt>
    <dgm:pt modelId="{8156FDD8-50C1-4D92-8E9E-D69A32A1187F}" type="pres">
      <dgm:prSet presAssocID="{BA4D8A9E-F26B-4736-8A81-3F8FBA57E140}" presName="parenttext" presStyleLbl="revTx" presStyleIdx="2" presStyleCnt="5">
        <dgm:presLayoutVars>
          <dgm:chMax/>
          <dgm:chPref val="2"/>
          <dgm:bulletEnabled val="1"/>
        </dgm:presLayoutVars>
      </dgm:prSet>
      <dgm:spPr/>
      <dgm:t>
        <a:bodyPr/>
        <a:lstStyle/>
        <a:p>
          <a:endParaRPr lang="en-US"/>
        </a:p>
      </dgm:t>
    </dgm:pt>
    <dgm:pt modelId="{07845762-90ED-46D8-A3DF-A8CEC5B08E69}" type="pres">
      <dgm:prSet presAssocID="{BA4D8A9E-F26B-4736-8A81-3F8FBA57E140}" presName="parallelogramComposite" presStyleCnt="0"/>
      <dgm:spPr/>
    </dgm:pt>
    <dgm:pt modelId="{313901A7-DCA8-4573-BD30-0F10F58689DD}" type="pres">
      <dgm:prSet presAssocID="{BA4D8A9E-F26B-4736-8A81-3F8FBA57E140}" presName="parallelogram1" presStyleLbl="alignNode1" presStyleIdx="14" presStyleCnt="35"/>
      <dgm:spPr/>
    </dgm:pt>
    <dgm:pt modelId="{AFF4E7CD-9159-4D95-B4FD-6B326D509720}" type="pres">
      <dgm:prSet presAssocID="{BA4D8A9E-F26B-4736-8A81-3F8FBA57E140}" presName="parallelogram2" presStyleLbl="alignNode1" presStyleIdx="15" presStyleCnt="35"/>
      <dgm:spPr/>
    </dgm:pt>
    <dgm:pt modelId="{69812F12-036F-4673-AAC1-6B7BFF4F1171}" type="pres">
      <dgm:prSet presAssocID="{BA4D8A9E-F26B-4736-8A81-3F8FBA57E140}" presName="parallelogram3" presStyleLbl="alignNode1" presStyleIdx="16" presStyleCnt="35"/>
      <dgm:spPr/>
    </dgm:pt>
    <dgm:pt modelId="{84CFED20-5579-49E1-8721-130D39AFE176}" type="pres">
      <dgm:prSet presAssocID="{BA4D8A9E-F26B-4736-8A81-3F8FBA57E140}" presName="parallelogram4" presStyleLbl="alignNode1" presStyleIdx="17" presStyleCnt="35"/>
      <dgm:spPr/>
    </dgm:pt>
    <dgm:pt modelId="{20EB2B6C-4171-407B-8ADB-2EB5CA5AE443}" type="pres">
      <dgm:prSet presAssocID="{BA4D8A9E-F26B-4736-8A81-3F8FBA57E140}" presName="parallelogram5" presStyleLbl="alignNode1" presStyleIdx="18" presStyleCnt="35"/>
      <dgm:spPr/>
    </dgm:pt>
    <dgm:pt modelId="{0D9018D0-0F83-4D22-B66E-46D30E2DF2DD}" type="pres">
      <dgm:prSet presAssocID="{BA4D8A9E-F26B-4736-8A81-3F8FBA57E140}" presName="parallelogram6" presStyleLbl="alignNode1" presStyleIdx="19" presStyleCnt="35"/>
      <dgm:spPr/>
    </dgm:pt>
    <dgm:pt modelId="{68D272EB-ABD5-47B9-BB78-0399E5D5A5D9}" type="pres">
      <dgm:prSet presAssocID="{BA4D8A9E-F26B-4736-8A81-3F8FBA57E140}" presName="parallelogram7" presStyleLbl="alignNode1" presStyleIdx="20" presStyleCnt="35"/>
      <dgm:spPr/>
    </dgm:pt>
    <dgm:pt modelId="{4E281A42-514B-4BB9-A288-7D5BF313C014}" type="pres">
      <dgm:prSet presAssocID="{5BC1804F-31EE-4B7B-8607-1244A0B6F23B}" presName="sibTrans" presStyleCnt="0"/>
      <dgm:spPr/>
    </dgm:pt>
    <dgm:pt modelId="{23E82B56-FED5-4D59-B30D-5E42B8490C86}" type="pres">
      <dgm:prSet presAssocID="{4F8B4A91-2F9F-4CC3-9DB2-BD6DF349B10B}" presName="parenttextcomposite" presStyleCnt="0"/>
      <dgm:spPr/>
    </dgm:pt>
    <dgm:pt modelId="{A07D8606-2BB8-469F-A82E-8506819F6C3B}" type="pres">
      <dgm:prSet presAssocID="{4F8B4A91-2F9F-4CC3-9DB2-BD6DF349B10B}" presName="parenttext" presStyleLbl="revTx" presStyleIdx="3" presStyleCnt="5">
        <dgm:presLayoutVars>
          <dgm:chMax/>
          <dgm:chPref val="2"/>
          <dgm:bulletEnabled val="1"/>
        </dgm:presLayoutVars>
      </dgm:prSet>
      <dgm:spPr/>
      <dgm:t>
        <a:bodyPr/>
        <a:lstStyle/>
        <a:p>
          <a:endParaRPr lang="en-US"/>
        </a:p>
      </dgm:t>
    </dgm:pt>
    <dgm:pt modelId="{D8D2C742-139E-4B8B-9806-9ECC34086C4E}" type="pres">
      <dgm:prSet presAssocID="{4F8B4A91-2F9F-4CC3-9DB2-BD6DF349B10B}" presName="parallelogramComposite" presStyleCnt="0"/>
      <dgm:spPr/>
    </dgm:pt>
    <dgm:pt modelId="{47E834BE-0D9E-441E-8411-D8C4F7EA97F9}" type="pres">
      <dgm:prSet presAssocID="{4F8B4A91-2F9F-4CC3-9DB2-BD6DF349B10B}" presName="parallelogram1" presStyleLbl="alignNode1" presStyleIdx="21" presStyleCnt="35"/>
      <dgm:spPr/>
    </dgm:pt>
    <dgm:pt modelId="{D8E9FD8E-6867-48BB-9CAA-35F0A3E2B064}" type="pres">
      <dgm:prSet presAssocID="{4F8B4A91-2F9F-4CC3-9DB2-BD6DF349B10B}" presName="parallelogram2" presStyleLbl="alignNode1" presStyleIdx="22" presStyleCnt="35"/>
      <dgm:spPr/>
    </dgm:pt>
    <dgm:pt modelId="{8F74DCA1-984B-4BC1-9854-3BC079B34A4B}" type="pres">
      <dgm:prSet presAssocID="{4F8B4A91-2F9F-4CC3-9DB2-BD6DF349B10B}" presName="parallelogram3" presStyleLbl="alignNode1" presStyleIdx="23" presStyleCnt="35"/>
      <dgm:spPr/>
    </dgm:pt>
    <dgm:pt modelId="{F9486AA8-7157-4D8D-8B07-8AED8D028E82}" type="pres">
      <dgm:prSet presAssocID="{4F8B4A91-2F9F-4CC3-9DB2-BD6DF349B10B}" presName="parallelogram4" presStyleLbl="alignNode1" presStyleIdx="24" presStyleCnt="35"/>
      <dgm:spPr/>
    </dgm:pt>
    <dgm:pt modelId="{B72D3F68-E9AA-4D14-9A46-5B462D5F9FA0}" type="pres">
      <dgm:prSet presAssocID="{4F8B4A91-2F9F-4CC3-9DB2-BD6DF349B10B}" presName="parallelogram5" presStyleLbl="alignNode1" presStyleIdx="25" presStyleCnt="35"/>
      <dgm:spPr/>
    </dgm:pt>
    <dgm:pt modelId="{5ADE4F3B-FBBA-4304-81AC-01F1D19436DE}" type="pres">
      <dgm:prSet presAssocID="{4F8B4A91-2F9F-4CC3-9DB2-BD6DF349B10B}" presName="parallelogram6" presStyleLbl="alignNode1" presStyleIdx="26" presStyleCnt="35"/>
      <dgm:spPr/>
    </dgm:pt>
    <dgm:pt modelId="{0A6D7F95-8091-469C-A7A5-A8EF560DBE90}" type="pres">
      <dgm:prSet presAssocID="{4F8B4A91-2F9F-4CC3-9DB2-BD6DF349B10B}" presName="parallelogram7" presStyleLbl="alignNode1" presStyleIdx="27" presStyleCnt="35"/>
      <dgm:spPr/>
    </dgm:pt>
    <dgm:pt modelId="{FFFCAE47-FABF-4084-9C2D-F79EBE488710}" type="pres">
      <dgm:prSet presAssocID="{8DB0C0C7-D211-472F-97D2-B76B5BA758F8}" presName="sibTrans" presStyleCnt="0"/>
      <dgm:spPr/>
    </dgm:pt>
    <dgm:pt modelId="{B49D1767-253D-4FC1-9109-276DF29C3B0C}" type="pres">
      <dgm:prSet presAssocID="{464B1AF7-BF5D-4483-906F-9365C4C15E4E}" presName="parenttextcomposite" presStyleCnt="0"/>
      <dgm:spPr/>
    </dgm:pt>
    <dgm:pt modelId="{CC4895BD-2F51-42BD-A38F-0903EA492310}" type="pres">
      <dgm:prSet presAssocID="{464B1AF7-BF5D-4483-906F-9365C4C15E4E}" presName="parenttext" presStyleLbl="revTx" presStyleIdx="4" presStyleCnt="5">
        <dgm:presLayoutVars>
          <dgm:chMax/>
          <dgm:chPref val="2"/>
          <dgm:bulletEnabled val="1"/>
        </dgm:presLayoutVars>
      </dgm:prSet>
      <dgm:spPr/>
      <dgm:t>
        <a:bodyPr/>
        <a:lstStyle/>
        <a:p>
          <a:endParaRPr lang="en-US"/>
        </a:p>
      </dgm:t>
    </dgm:pt>
    <dgm:pt modelId="{1164F974-6B07-44AB-B751-66F427E8B79D}" type="pres">
      <dgm:prSet presAssocID="{464B1AF7-BF5D-4483-906F-9365C4C15E4E}" presName="parallelogramComposite" presStyleCnt="0"/>
      <dgm:spPr/>
    </dgm:pt>
    <dgm:pt modelId="{C98ADA80-04B5-409D-A9A5-7F65933E82FC}" type="pres">
      <dgm:prSet presAssocID="{464B1AF7-BF5D-4483-906F-9365C4C15E4E}" presName="parallelogram1" presStyleLbl="alignNode1" presStyleIdx="28" presStyleCnt="35"/>
      <dgm:spPr/>
    </dgm:pt>
    <dgm:pt modelId="{0DA149C6-CD14-41BE-B83E-4916EE710C9D}" type="pres">
      <dgm:prSet presAssocID="{464B1AF7-BF5D-4483-906F-9365C4C15E4E}" presName="parallelogram2" presStyleLbl="alignNode1" presStyleIdx="29" presStyleCnt="35"/>
      <dgm:spPr/>
    </dgm:pt>
    <dgm:pt modelId="{E74DABC9-B58D-4681-896E-F07B2B585A19}" type="pres">
      <dgm:prSet presAssocID="{464B1AF7-BF5D-4483-906F-9365C4C15E4E}" presName="parallelogram3" presStyleLbl="alignNode1" presStyleIdx="30" presStyleCnt="35"/>
      <dgm:spPr/>
    </dgm:pt>
    <dgm:pt modelId="{BBDFFE92-36B4-4E2E-AFA4-BDA0791BE12F}" type="pres">
      <dgm:prSet presAssocID="{464B1AF7-BF5D-4483-906F-9365C4C15E4E}" presName="parallelogram4" presStyleLbl="alignNode1" presStyleIdx="31" presStyleCnt="35"/>
      <dgm:spPr/>
    </dgm:pt>
    <dgm:pt modelId="{A5A55F1D-08E7-487D-B406-F00EAF5D0555}" type="pres">
      <dgm:prSet presAssocID="{464B1AF7-BF5D-4483-906F-9365C4C15E4E}" presName="parallelogram5" presStyleLbl="alignNode1" presStyleIdx="32" presStyleCnt="35"/>
      <dgm:spPr/>
    </dgm:pt>
    <dgm:pt modelId="{6B8FE4DB-135B-468A-ABC7-796860E47E6A}" type="pres">
      <dgm:prSet presAssocID="{464B1AF7-BF5D-4483-906F-9365C4C15E4E}" presName="parallelogram6" presStyleLbl="alignNode1" presStyleIdx="33" presStyleCnt="35"/>
      <dgm:spPr/>
    </dgm:pt>
    <dgm:pt modelId="{3BE8EBF9-3A2B-455C-A0DC-09137BD5DF42}" type="pres">
      <dgm:prSet presAssocID="{464B1AF7-BF5D-4483-906F-9365C4C15E4E}" presName="parallelogram7" presStyleLbl="alignNode1" presStyleIdx="34" presStyleCnt="35"/>
      <dgm:spPr/>
    </dgm:pt>
  </dgm:ptLst>
  <dgm:cxnLst>
    <dgm:cxn modelId="{64703BF7-94A0-4B82-877E-6F16F430C929}" type="presOf" srcId="{464B1AF7-BF5D-4483-906F-9365C4C15E4E}" destId="{CC4895BD-2F51-42BD-A38F-0903EA492310}" srcOrd="0" destOrd="0" presId="urn:microsoft.com/office/officeart/2008/layout/VerticalAccentList"/>
    <dgm:cxn modelId="{D3B580DC-9107-4949-B04B-E455DBF3EFB5}" type="presOf" srcId="{BA4D8A9E-F26B-4736-8A81-3F8FBA57E140}" destId="{8156FDD8-50C1-4D92-8E9E-D69A32A1187F}" srcOrd="0" destOrd="0" presId="urn:microsoft.com/office/officeart/2008/layout/VerticalAccentList"/>
    <dgm:cxn modelId="{9B95D0F1-6306-4157-A8F6-B736BFD84573}" srcId="{08C03338-7172-4FCE-944B-1214AC91EB0D}" destId="{4F8B4A91-2F9F-4CC3-9DB2-BD6DF349B10B}" srcOrd="3" destOrd="0" parTransId="{6807C9A6-A1E6-4FAD-B78C-7C4E1C37D9A2}" sibTransId="{8DB0C0C7-D211-472F-97D2-B76B5BA758F8}"/>
    <dgm:cxn modelId="{8767DDC2-7972-47F9-968B-771443996596}" type="presOf" srcId="{EDC0E8D3-1F82-4280-A4A5-6EE4AC415AFF}" destId="{C194E434-5794-465B-ADDC-7482202CCA99}" srcOrd="0" destOrd="0" presId="urn:microsoft.com/office/officeart/2008/layout/VerticalAccentList"/>
    <dgm:cxn modelId="{FA92C64C-FBF9-4F00-929A-F803A560046E}" type="presOf" srcId="{C0F1E950-2B97-4866-BC66-B3315A37B720}" destId="{EAD1A09F-6D77-40F0-8CD9-8D4CFC10B44C}" srcOrd="0" destOrd="0" presId="urn:microsoft.com/office/officeart/2008/layout/VerticalAccentList"/>
    <dgm:cxn modelId="{73095E44-1319-499A-B010-17FA6B48A8A5}" type="presOf" srcId="{4F8B4A91-2F9F-4CC3-9DB2-BD6DF349B10B}" destId="{A07D8606-2BB8-469F-A82E-8506819F6C3B}" srcOrd="0" destOrd="0" presId="urn:microsoft.com/office/officeart/2008/layout/VerticalAccentList"/>
    <dgm:cxn modelId="{50FE380D-4BC4-4960-9203-068F6FA91D7C}" srcId="{08C03338-7172-4FCE-944B-1214AC91EB0D}" destId="{C0F1E950-2B97-4866-BC66-B3315A37B720}" srcOrd="0" destOrd="0" parTransId="{54ACE654-7E46-44E1-A572-4F0BF8E0C9F1}" sibTransId="{EA78E817-B225-4F09-9EB2-28EDDF792B10}"/>
    <dgm:cxn modelId="{F797E4DD-1E3C-4C9A-9840-588AA34BEF66}" srcId="{08C03338-7172-4FCE-944B-1214AC91EB0D}" destId="{464B1AF7-BF5D-4483-906F-9365C4C15E4E}" srcOrd="4" destOrd="0" parTransId="{7ED0A435-A3D7-40A0-B0F0-7D8F5BCC8D18}" sibTransId="{ED5C9074-00C6-438D-AEB3-E1110899E626}"/>
    <dgm:cxn modelId="{39E5D586-EF44-4F1B-B0EE-406C6150FD41}" srcId="{08C03338-7172-4FCE-944B-1214AC91EB0D}" destId="{EDC0E8D3-1F82-4280-A4A5-6EE4AC415AFF}" srcOrd="1" destOrd="0" parTransId="{18AF846D-0786-4E73-964A-18C5F915E951}" sibTransId="{FA8D7340-81DC-4818-B0AD-6A4F40DBF91F}"/>
    <dgm:cxn modelId="{21DBCA97-7623-4594-BE26-C8728586BE30}" srcId="{08C03338-7172-4FCE-944B-1214AC91EB0D}" destId="{BA4D8A9E-F26B-4736-8A81-3F8FBA57E140}" srcOrd="2" destOrd="0" parTransId="{0CFC656C-69E5-4C48-A398-27ED98724506}" sibTransId="{5BC1804F-31EE-4B7B-8607-1244A0B6F23B}"/>
    <dgm:cxn modelId="{E8A5E664-287B-4BAA-9F46-BBFF641981EB}" type="presOf" srcId="{08C03338-7172-4FCE-944B-1214AC91EB0D}" destId="{97C19A0D-1C48-493B-9C8F-AC89D5CBD351}" srcOrd="0" destOrd="0" presId="urn:microsoft.com/office/officeart/2008/layout/VerticalAccentList"/>
    <dgm:cxn modelId="{4DFDBE54-DCEB-42FF-A8A4-1140ADA3A951}" type="presParOf" srcId="{97C19A0D-1C48-493B-9C8F-AC89D5CBD351}" destId="{28CA69B6-F6A9-409F-A893-54713B8B988F}" srcOrd="0" destOrd="0" presId="urn:microsoft.com/office/officeart/2008/layout/VerticalAccentList"/>
    <dgm:cxn modelId="{12D8E6A1-87FA-492C-B019-7CE18926437E}" type="presParOf" srcId="{28CA69B6-F6A9-409F-A893-54713B8B988F}" destId="{EAD1A09F-6D77-40F0-8CD9-8D4CFC10B44C}" srcOrd="0" destOrd="0" presId="urn:microsoft.com/office/officeart/2008/layout/VerticalAccentList"/>
    <dgm:cxn modelId="{BC857D9A-D8F7-4B27-9A77-A632D3ACC223}" type="presParOf" srcId="{97C19A0D-1C48-493B-9C8F-AC89D5CBD351}" destId="{9446516F-3732-4895-A50C-037A5DE27A0B}" srcOrd="1" destOrd="0" presId="urn:microsoft.com/office/officeart/2008/layout/VerticalAccentList"/>
    <dgm:cxn modelId="{ADC25632-B9D6-46F7-9C53-5444771E4984}" type="presParOf" srcId="{9446516F-3732-4895-A50C-037A5DE27A0B}" destId="{01135C1E-A286-4948-AF94-15772D716E16}" srcOrd="0" destOrd="0" presId="urn:microsoft.com/office/officeart/2008/layout/VerticalAccentList"/>
    <dgm:cxn modelId="{45CD36D3-BA82-4F4F-9015-B58471CD04BA}" type="presParOf" srcId="{9446516F-3732-4895-A50C-037A5DE27A0B}" destId="{93BC5A63-C178-437D-BE60-9A8BD8DA2AAC}" srcOrd="1" destOrd="0" presId="urn:microsoft.com/office/officeart/2008/layout/VerticalAccentList"/>
    <dgm:cxn modelId="{A485A2E8-051D-4B89-83BE-F1ACBD8A7381}" type="presParOf" srcId="{9446516F-3732-4895-A50C-037A5DE27A0B}" destId="{F3AE9AFC-308C-44BA-81CF-97F531E07B6C}" srcOrd="2" destOrd="0" presId="urn:microsoft.com/office/officeart/2008/layout/VerticalAccentList"/>
    <dgm:cxn modelId="{A1C22BE2-7123-4C3F-BD22-C369A4834F55}" type="presParOf" srcId="{9446516F-3732-4895-A50C-037A5DE27A0B}" destId="{251BE6CA-1646-4EF8-8433-1D3B87AA2CEA}" srcOrd="3" destOrd="0" presId="urn:microsoft.com/office/officeart/2008/layout/VerticalAccentList"/>
    <dgm:cxn modelId="{9B313400-0316-4D1F-A43A-7588140283A6}" type="presParOf" srcId="{9446516F-3732-4895-A50C-037A5DE27A0B}" destId="{E4CA672D-FA59-4E46-A9C0-3BD4F4A0C3A2}" srcOrd="4" destOrd="0" presId="urn:microsoft.com/office/officeart/2008/layout/VerticalAccentList"/>
    <dgm:cxn modelId="{02D77D2C-F98C-4651-BFF4-7D1798F461EB}" type="presParOf" srcId="{9446516F-3732-4895-A50C-037A5DE27A0B}" destId="{B7A2B718-3EAF-4B25-BC9A-DC3A75A897AC}" srcOrd="5" destOrd="0" presId="urn:microsoft.com/office/officeart/2008/layout/VerticalAccentList"/>
    <dgm:cxn modelId="{4AED8A3B-0133-41D1-98A9-15C14BE5E157}" type="presParOf" srcId="{9446516F-3732-4895-A50C-037A5DE27A0B}" destId="{8B2B1998-AC2B-417E-AC24-0B1CBF092AD5}" srcOrd="6" destOrd="0" presId="urn:microsoft.com/office/officeart/2008/layout/VerticalAccentList"/>
    <dgm:cxn modelId="{1B440BB1-2A9E-4ACF-8BE8-0D9736804F84}" type="presParOf" srcId="{97C19A0D-1C48-493B-9C8F-AC89D5CBD351}" destId="{1FA844F8-7287-4ACC-9729-C8C5FCE72B3A}" srcOrd="2" destOrd="0" presId="urn:microsoft.com/office/officeart/2008/layout/VerticalAccentList"/>
    <dgm:cxn modelId="{EF5409D2-7ECA-4E11-A17E-3587FFBEFAD1}" type="presParOf" srcId="{97C19A0D-1C48-493B-9C8F-AC89D5CBD351}" destId="{C83A4599-B7E7-42BE-AA0D-631DC3A58762}" srcOrd="3" destOrd="0" presId="urn:microsoft.com/office/officeart/2008/layout/VerticalAccentList"/>
    <dgm:cxn modelId="{8BD99CDF-CEFB-4204-A6E1-54A8CCA3CEA0}" type="presParOf" srcId="{C83A4599-B7E7-42BE-AA0D-631DC3A58762}" destId="{C194E434-5794-465B-ADDC-7482202CCA99}" srcOrd="0" destOrd="0" presId="urn:microsoft.com/office/officeart/2008/layout/VerticalAccentList"/>
    <dgm:cxn modelId="{FB4865DB-6E13-42F0-870B-019E13EC0002}" type="presParOf" srcId="{97C19A0D-1C48-493B-9C8F-AC89D5CBD351}" destId="{4F522764-5A57-49FA-A728-C65EECF39297}" srcOrd="4" destOrd="0" presId="urn:microsoft.com/office/officeart/2008/layout/VerticalAccentList"/>
    <dgm:cxn modelId="{E11AF364-0957-4C38-A69B-2ED83D05142F}" type="presParOf" srcId="{4F522764-5A57-49FA-A728-C65EECF39297}" destId="{03717CDB-116A-4E7D-8EF3-30BAFD2844A9}" srcOrd="0" destOrd="0" presId="urn:microsoft.com/office/officeart/2008/layout/VerticalAccentList"/>
    <dgm:cxn modelId="{B5C2DACD-29D3-42AD-A3D8-F5FABD18C7FA}" type="presParOf" srcId="{4F522764-5A57-49FA-A728-C65EECF39297}" destId="{DE229ED1-E977-4A76-9D5C-D0142E564050}" srcOrd="1" destOrd="0" presId="urn:microsoft.com/office/officeart/2008/layout/VerticalAccentList"/>
    <dgm:cxn modelId="{E4DDC9F3-9F4D-4C03-BC16-BC199D181A6D}" type="presParOf" srcId="{4F522764-5A57-49FA-A728-C65EECF39297}" destId="{7306B382-B8A4-42BE-B355-38FA3953F016}" srcOrd="2" destOrd="0" presId="urn:microsoft.com/office/officeart/2008/layout/VerticalAccentList"/>
    <dgm:cxn modelId="{1325896C-6F00-4C71-A4CA-550E98EEB1E1}" type="presParOf" srcId="{4F522764-5A57-49FA-A728-C65EECF39297}" destId="{5B471EB3-79FC-41A2-8A10-FD785E1EAE8E}" srcOrd="3" destOrd="0" presId="urn:microsoft.com/office/officeart/2008/layout/VerticalAccentList"/>
    <dgm:cxn modelId="{8CF349E6-0B2F-496C-B103-5FF1123755BB}" type="presParOf" srcId="{4F522764-5A57-49FA-A728-C65EECF39297}" destId="{9FFF7A6F-CEA8-4845-93F4-BF6F9FA1B152}" srcOrd="4" destOrd="0" presId="urn:microsoft.com/office/officeart/2008/layout/VerticalAccentList"/>
    <dgm:cxn modelId="{4763B3F1-3E1A-4651-8272-4D77702CBD8B}" type="presParOf" srcId="{4F522764-5A57-49FA-A728-C65EECF39297}" destId="{C4925693-79CD-4730-9245-31A72C17700C}" srcOrd="5" destOrd="0" presId="urn:microsoft.com/office/officeart/2008/layout/VerticalAccentList"/>
    <dgm:cxn modelId="{1B48B522-2C32-49F2-A9FB-4B88840483FA}" type="presParOf" srcId="{4F522764-5A57-49FA-A728-C65EECF39297}" destId="{8035B5DF-4FE8-4E82-BDF4-AD3EC6490CD4}" srcOrd="6" destOrd="0" presId="urn:microsoft.com/office/officeart/2008/layout/VerticalAccentList"/>
    <dgm:cxn modelId="{4450DACE-E8A5-4B26-9099-37427FC489B2}" type="presParOf" srcId="{97C19A0D-1C48-493B-9C8F-AC89D5CBD351}" destId="{FE39740B-5560-47C7-9EE5-518D9725F15E}" srcOrd="5" destOrd="0" presId="urn:microsoft.com/office/officeart/2008/layout/VerticalAccentList"/>
    <dgm:cxn modelId="{EA8BDF63-F259-422B-AD08-DBEB507A029E}" type="presParOf" srcId="{97C19A0D-1C48-493B-9C8F-AC89D5CBD351}" destId="{E9780523-7581-49CA-B5E9-952A9041FA01}" srcOrd="6" destOrd="0" presId="urn:microsoft.com/office/officeart/2008/layout/VerticalAccentList"/>
    <dgm:cxn modelId="{12B29B1D-5C7C-4F31-B346-430D48FA0DCC}" type="presParOf" srcId="{E9780523-7581-49CA-B5E9-952A9041FA01}" destId="{8156FDD8-50C1-4D92-8E9E-D69A32A1187F}" srcOrd="0" destOrd="0" presId="urn:microsoft.com/office/officeart/2008/layout/VerticalAccentList"/>
    <dgm:cxn modelId="{6F173471-5272-40FA-9169-8A9AC2178DFC}" type="presParOf" srcId="{97C19A0D-1C48-493B-9C8F-AC89D5CBD351}" destId="{07845762-90ED-46D8-A3DF-A8CEC5B08E69}" srcOrd="7" destOrd="0" presId="urn:microsoft.com/office/officeart/2008/layout/VerticalAccentList"/>
    <dgm:cxn modelId="{5A2FCBCF-91A1-47A9-9CF3-415714F004AD}" type="presParOf" srcId="{07845762-90ED-46D8-A3DF-A8CEC5B08E69}" destId="{313901A7-DCA8-4573-BD30-0F10F58689DD}" srcOrd="0" destOrd="0" presId="urn:microsoft.com/office/officeart/2008/layout/VerticalAccentList"/>
    <dgm:cxn modelId="{0C8D902F-8374-4815-A5D3-3BE7C1522131}" type="presParOf" srcId="{07845762-90ED-46D8-A3DF-A8CEC5B08E69}" destId="{AFF4E7CD-9159-4D95-B4FD-6B326D509720}" srcOrd="1" destOrd="0" presId="urn:microsoft.com/office/officeart/2008/layout/VerticalAccentList"/>
    <dgm:cxn modelId="{BB5AE975-A12B-4A14-8491-9B4579E0D805}" type="presParOf" srcId="{07845762-90ED-46D8-A3DF-A8CEC5B08E69}" destId="{69812F12-036F-4673-AAC1-6B7BFF4F1171}" srcOrd="2" destOrd="0" presId="urn:microsoft.com/office/officeart/2008/layout/VerticalAccentList"/>
    <dgm:cxn modelId="{01A72F10-7F68-4132-BA40-78E229954F97}" type="presParOf" srcId="{07845762-90ED-46D8-A3DF-A8CEC5B08E69}" destId="{84CFED20-5579-49E1-8721-130D39AFE176}" srcOrd="3" destOrd="0" presId="urn:microsoft.com/office/officeart/2008/layout/VerticalAccentList"/>
    <dgm:cxn modelId="{3BE8CCB3-CFC2-41AF-9A9E-485BE5DC951A}" type="presParOf" srcId="{07845762-90ED-46D8-A3DF-A8CEC5B08E69}" destId="{20EB2B6C-4171-407B-8ADB-2EB5CA5AE443}" srcOrd="4" destOrd="0" presId="urn:microsoft.com/office/officeart/2008/layout/VerticalAccentList"/>
    <dgm:cxn modelId="{9A0BABF0-B729-4C7D-BD54-1D77BF480A13}" type="presParOf" srcId="{07845762-90ED-46D8-A3DF-A8CEC5B08E69}" destId="{0D9018D0-0F83-4D22-B66E-46D30E2DF2DD}" srcOrd="5" destOrd="0" presId="urn:microsoft.com/office/officeart/2008/layout/VerticalAccentList"/>
    <dgm:cxn modelId="{2B320470-1CAF-4EBB-8EC8-E89337FBCB60}" type="presParOf" srcId="{07845762-90ED-46D8-A3DF-A8CEC5B08E69}" destId="{68D272EB-ABD5-47B9-BB78-0399E5D5A5D9}" srcOrd="6" destOrd="0" presId="urn:microsoft.com/office/officeart/2008/layout/VerticalAccentList"/>
    <dgm:cxn modelId="{7AE8A5A8-75CC-4D8B-91E5-CDB0D3B03BB2}" type="presParOf" srcId="{97C19A0D-1C48-493B-9C8F-AC89D5CBD351}" destId="{4E281A42-514B-4BB9-A288-7D5BF313C014}" srcOrd="8" destOrd="0" presId="urn:microsoft.com/office/officeart/2008/layout/VerticalAccentList"/>
    <dgm:cxn modelId="{0E2569F5-3E55-4B9D-BD9A-01588F994EF8}" type="presParOf" srcId="{97C19A0D-1C48-493B-9C8F-AC89D5CBD351}" destId="{23E82B56-FED5-4D59-B30D-5E42B8490C86}" srcOrd="9" destOrd="0" presId="urn:microsoft.com/office/officeart/2008/layout/VerticalAccentList"/>
    <dgm:cxn modelId="{2087C89F-9160-4DDD-9C3C-A45B9B19B487}" type="presParOf" srcId="{23E82B56-FED5-4D59-B30D-5E42B8490C86}" destId="{A07D8606-2BB8-469F-A82E-8506819F6C3B}" srcOrd="0" destOrd="0" presId="urn:microsoft.com/office/officeart/2008/layout/VerticalAccentList"/>
    <dgm:cxn modelId="{0387D895-9D05-4B94-A50C-01CD766AA671}" type="presParOf" srcId="{97C19A0D-1C48-493B-9C8F-AC89D5CBD351}" destId="{D8D2C742-139E-4B8B-9806-9ECC34086C4E}" srcOrd="10" destOrd="0" presId="urn:microsoft.com/office/officeart/2008/layout/VerticalAccentList"/>
    <dgm:cxn modelId="{48A6F985-57F5-455A-AC69-53F0FBB6B01E}" type="presParOf" srcId="{D8D2C742-139E-4B8B-9806-9ECC34086C4E}" destId="{47E834BE-0D9E-441E-8411-D8C4F7EA97F9}" srcOrd="0" destOrd="0" presId="urn:microsoft.com/office/officeart/2008/layout/VerticalAccentList"/>
    <dgm:cxn modelId="{CF11EBD4-C625-4BD0-9C57-9476AE5CEC0B}" type="presParOf" srcId="{D8D2C742-139E-4B8B-9806-9ECC34086C4E}" destId="{D8E9FD8E-6867-48BB-9CAA-35F0A3E2B064}" srcOrd="1" destOrd="0" presId="urn:microsoft.com/office/officeart/2008/layout/VerticalAccentList"/>
    <dgm:cxn modelId="{A23E6423-018C-4021-8CB6-B7F5B8147B11}" type="presParOf" srcId="{D8D2C742-139E-4B8B-9806-9ECC34086C4E}" destId="{8F74DCA1-984B-4BC1-9854-3BC079B34A4B}" srcOrd="2" destOrd="0" presId="urn:microsoft.com/office/officeart/2008/layout/VerticalAccentList"/>
    <dgm:cxn modelId="{2F11FD7D-B7AC-429F-8FAC-D8A9720F488A}" type="presParOf" srcId="{D8D2C742-139E-4B8B-9806-9ECC34086C4E}" destId="{F9486AA8-7157-4D8D-8B07-8AED8D028E82}" srcOrd="3" destOrd="0" presId="urn:microsoft.com/office/officeart/2008/layout/VerticalAccentList"/>
    <dgm:cxn modelId="{ECB0E246-23DB-459A-976A-5D94BC8BF569}" type="presParOf" srcId="{D8D2C742-139E-4B8B-9806-9ECC34086C4E}" destId="{B72D3F68-E9AA-4D14-9A46-5B462D5F9FA0}" srcOrd="4" destOrd="0" presId="urn:microsoft.com/office/officeart/2008/layout/VerticalAccentList"/>
    <dgm:cxn modelId="{49A9B6CF-A158-45DC-820B-A3DF17E1DEF8}" type="presParOf" srcId="{D8D2C742-139E-4B8B-9806-9ECC34086C4E}" destId="{5ADE4F3B-FBBA-4304-81AC-01F1D19436DE}" srcOrd="5" destOrd="0" presId="urn:microsoft.com/office/officeart/2008/layout/VerticalAccentList"/>
    <dgm:cxn modelId="{E7C65BD3-0155-4E40-9B31-E850DF465A93}" type="presParOf" srcId="{D8D2C742-139E-4B8B-9806-9ECC34086C4E}" destId="{0A6D7F95-8091-469C-A7A5-A8EF560DBE90}" srcOrd="6" destOrd="0" presId="urn:microsoft.com/office/officeart/2008/layout/VerticalAccentList"/>
    <dgm:cxn modelId="{10EC606B-B102-4C78-9F77-ED5FD31053E9}" type="presParOf" srcId="{97C19A0D-1C48-493B-9C8F-AC89D5CBD351}" destId="{FFFCAE47-FABF-4084-9C2D-F79EBE488710}" srcOrd="11" destOrd="0" presId="urn:microsoft.com/office/officeart/2008/layout/VerticalAccentList"/>
    <dgm:cxn modelId="{419D3154-FAC1-4FDB-AC4F-C2EF3F5BCEC6}" type="presParOf" srcId="{97C19A0D-1C48-493B-9C8F-AC89D5CBD351}" destId="{B49D1767-253D-4FC1-9109-276DF29C3B0C}" srcOrd="12" destOrd="0" presId="urn:microsoft.com/office/officeart/2008/layout/VerticalAccentList"/>
    <dgm:cxn modelId="{5E4A6558-9696-435D-9700-7026EEC42138}" type="presParOf" srcId="{B49D1767-253D-4FC1-9109-276DF29C3B0C}" destId="{CC4895BD-2F51-42BD-A38F-0903EA492310}" srcOrd="0" destOrd="0" presId="urn:microsoft.com/office/officeart/2008/layout/VerticalAccentList"/>
    <dgm:cxn modelId="{DC787919-2BE4-48D1-8BC2-0AC1502139B8}" type="presParOf" srcId="{97C19A0D-1C48-493B-9C8F-AC89D5CBD351}" destId="{1164F974-6B07-44AB-B751-66F427E8B79D}" srcOrd="13" destOrd="0" presId="urn:microsoft.com/office/officeart/2008/layout/VerticalAccentList"/>
    <dgm:cxn modelId="{6021ECC1-D62F-4671-9143-1959750713DA}" type="presParOf" srcId="{1164F974-6B07-44AB-B751-66F427E8B79D}" destId="{C98ADA80-04B5-409D-A9A5-7F65933E82FC}" srcOrd="0" destOrd="0" presId="urn:microsoft.com/office/officeart/2008/layout/VerticalAccentList"/>
    <dgm:cxn modelId="{666856B8-E9F3-41EE-BEFC-B5776D7D8BFC}" type="presParOf" srcId="{1164F974-6B07-44AB-B751-66F427E8B79D}" destId="{0DA149C6-CD14-41BE-B83E-4916EE710C9D}" srcOrd="1" destOrd="0" presId="urn:microsoft.com/office/officeart/2008/layout/VerticalAccentList"/>
    <dgm:cxn modelId="{D67996B5-FA74-4E47-95CA-F257FBC65995}" type="presParOf" srcId="{1164F974-6B07-44AB-B751-66F427E8B79D}" destId="{E74DABC9-B58D-4681-896E-F07B2B585A19}" srcOrd="2" destOrd="0" presId="urn:microsoft.com/office/officeart/2008/layout/VerticalAccentList"/>
    <dgm:cxn modelId="{F69B1564-E899-4F86-B73D-956B402A7CA1}" type="presParOf" srcId="{1164F974-6B07-44AB-B751-66F427E8B79D}" destId="{BBDFFE92-36B4-4E2E-AFA4-BDA0791BE12F}" srcOrd="3" destOrd="0" presId="urn:microsoft.com/office/officeart/2008/layout/VerticalAccentList"/>
    <dgm:cxn modelId="{EDC67B05-A2E9-486C-B307-05DD65094A02}" type="presParOf" srcId="{1164F974-6B07-44AB-B751-66F427E8B79D}" destId="{A5A55F1D-08E7-487D-B406-F00EAF5D0555}" srcOrd="4" destOrd="0" presId="urn:microsoft.com/office/officeart/2008/layout/VerticalAccentList"/>
    <dgm:cxn modelId="{1414668B-27BF-4615-89F8-BB1BA1A6D949}" type="presParOf" srcId="{1164F974-6B07-44AB-B751-66F427E8B79D}" destId="{6B8FE4DB-135B-468A-ABC7-796860E47E6A}" srcOrd="5" destOrd="0" presId="urn:microsoft.com/office/officeart/2008/layout/VerticalAccentList"/>
    <dgm:cxn modelId="{46AD7658-CCBB-4CC4-A125-699F8B9085E2}" type="presParOf" srcId="{1164F974-6B07-44AB-B751-66F427E8B79D}" destId="{3BE8EBF9-3A2B-455C-A0DC-09137BD5DF42}"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C03338-7172-4FCE-944B-1214AC91EB0D}"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US"/>
        </a:p>
      </dgm:t>
    </dgm:pt>
    <dgm:pt modelId="{C0F1E950-2B97-4866-BC66-B3315A37B720}">
      <dgm:prSet phldrT="[Text]"/>
      <dgm:spPr>
        <a:solidFill>
          <a:schemeClr val="accent1">
            <a:lumMod val="20000"/>
            <a:lumOff val="80000"/>
          </a:schemeClr>
        </a:solidFill>
      </dgm:spPr>
      <dgm:t>
        <a:bodyPr/>
        <a:lstStyle/>
        <a:p>
          <a:r>
            <a:rPr lang="en-GB" dirty="0" smtClean="0"/>
            <a:t>What is career development?</a:t>
          </a:r>
          <a:endParaRPr lang="en-US" dirty="0"/>
        </a:p>
      </dgm:t>
    </dgm:pt>
    <dgm:pt modelId="{54ACE654-7E46-44E1-A572-4F0BF8E0C9F1}" type="parTrans" cxnId="{50FE380D-4BC4-4960-9203-068F6FA91D7C}">
      <dgm:prSet/>
      <dgm:spPr/>
      <dgm:t>
        <a:bodyPr/>
        <a:lstStyle/>
        <a:p>
          <a:endParaRPr lang="en-US"/>
        </a:p>
      </dgm:t>
    </dgm:pt>
    <dgm:pt modelId="{EA78E817-B225-4F09-9EB2-28EDDF792B10}" type="sibTrans" cxnId="{50FE380D-4BC4-4960-9203-068F6FA91D7C}">
      <dgm:prSet/>
      <dgm:spPr/>
      <dgm:t>
        <a:bodyPr/>
        <a:lstStyle/>
        <a:p>
          <a:endParaRPr lang="en-US"/>
        </a:p>
      </dgm:t>
    </dgm:pt>
    <dgm:pt modelId="{EDC0E8D3-1F82-4280-A4A5-6EE4AC415AFF}">
      <dgm:prSet phldrT="[Text]"/>
      <dgm:spPr/>
      <dgm:t>
        <a:bodyPr/>
        <a:lstStyle/>
        <a:p>
          <a:r>
            <a:rPr lang="en-GB" dirty="0" smtClean="0"/>
            <a:t>Policy rationales</a:t>
          </a:r>
          <a:endParaRPr lang="en-US" dirty="0"/>
        </a:p>
      </dgm:t>
    </dgm:pt>
    <dgm:pt modelId="{18AF846D-0786-4E73-964A-18C5F915E951}" type="parTrans" cxnId="{39E5D586-EF44-4F1B-B0EE-406C6150FD41}">
      <dgm:prSet/>
      <dgm:spPr/>
      <dgm:t>
        <a:bodyPr/>
        <a:lstStyle/>
        <a:p>
          <a:endParaRPr lang="en-US"/>
        </a:p>
      </dgm:t>
    </dgm:pt>
    <dgm:pt modelId="{FA8D7340-81DC-4818-B0AD-6A4F40DBF91F}" type="sibTrans" cxnId="{39E5D586-EF44-4F1B-B0EE-406C6150FD41}">
      <dgm:prSet/>
      <dgm:spPr/>
      <dgm:t>
        <a:bodyPr/>
        <a:lstStyle/>
        <a:p>
          <a:endParaRPr lang="en-US"/>
        </a:p>
      </dgm:t>
    </dgm:pt>
    <dgm:pt modelId="{BA4D8A9E-F26B-4736-8A81-3F8FBA57E140}">
      <dgm:prSet phldrT="[Text]"/>
      <dgm:spPr/>
      <dgm:t>
        <a:bodyPr/>
        <a:lstStyle/>
        <a:p>
          <a:r>
            <a:rPr lang="en-GB" dirty="0" smtClean="0"/>
            <a:t>The evidence base</a:t>
          </a:r>
          <a:endParaRPr lang="en-US" dirty="0"/>
        </a:p>
      </dgm:t>
    </dgm:pt>
    <dgm:pt modelId="{0CFC656C-69E5-4C48-A398-27ED98724506}" type="parTrans" cxnId="{21DBCA97-7623-4594-BE26-C8728586BE30}">
      <dgm:prSet/>
      <dgm:spPr/>
      <dgm:t>
        <a:bodyPr/>
        <a:lstStyle/>
        <a:p>
          <a:endParaRPr lang="en-US"/>
        </a:p>
      </dgm:t>
    </dgm:pt>
    <dgm:pt modelId="{5BC1804F-31EE-4B7B-8607-1244A0B6F23B}" type="sibTrans" cxnId="{21DBCA97-7623-4594-BE26-C8728586BE30}">
      <dgm:prSet/>
      <dgm:spPr/>
      <dgm:t>
        <a:bodyPr/>
        <a:lstStyle/>
        <a:p>
          <a:endParaRPr lang="en-US"/>
        </a:p>
      </dgm:t>
    </dgm:pt>
    <dgm:pt modelId="{464B1AF7-BF5D-4483-906F-9365C4C15E4E}">
      <dgm:prSet phldrT="[Text]"/>
      <dgm:spPr/>
      <dgm:t>
        <a:bodyPr/>
        <a:lstStyle/>
        <a:p>
          <a:r>
            <a:rPr lang="en-GB" dirty="0" smtClean="0"/>
            <a:t>Issues for New Zealand</a:t>
          </a:r>
          <a:endParaRPr lang="en-US" dirty="0"/>
        </a:p>
      </dgm:t>
    </dgm:pt>
    <dgm:pt modelId="{7ED0A435-A3D7-40A0-B0F0-7D8F5BCC8D18}" type="parTrans" cxnId="{F797E4DD-1E3C-4C9A-9840-588AA34BEF66}">
      <dgm:prSet/>
      <dgm:spPr/>
      <dgm:t>
        <a:bodyPr/>
        <a:lstStyle/>
        <a:p>
          <a:endParaRPr lang="en-US"/>
        </a:p>
      </dgm:t>
    </dgm:pt>
    <dgm:pt modelId="{ED5C9074-00C6-438D-AEB3-E1110899E626}" type="sibTrans" cxnId="{F797E4DD-1E3C-4C9A-9840-588AA34BEF66}">
      <dgm:prSet/>
      <dgm:spPr/>
      <dgm:t>
        <a:bodyPr/>
        <a:lstStyle/>
        <a:p>
          <a:endParaRPr lang="en-US"/>
        </a:p>
      </dgm:t>
    </dgm:pt>
    <dgm:pt modelId="{4F8B4A91-2F9F-4CC3-9DB2-BD6DF349B10B}">
      <dgm:prSet phldrT="[Text]"/>
      <dgm:spPr>
        <a:noFill/>
      </dgm:spPr>
      <dgm:t>
        <a:bodyPr/>
        <a:lstStyle/>
        <a:p>
          <a:r>
            <a:rPr lang="en-GB" dirty="0" smtClean="0"/>
            <a:t>Policy instruments</a:t>
          </a:r>
          <a:endParaRPr lang="en-US" dirty="0"/>
        </a:p>
      </dgm:t>
    </dgm:pt>
    <dgm:pt modelId="{6807C9A6-A1E6-4FAD-B78C-7C4E1C37D9A2}" type="parTrans" cxnId="{9B95D0F1-6306-4157-A8F6-B736BFD84573}">
      <dgm:prSet/>
      <dgm:spPr/>
      <dgm:t>
        <a:bodyPr/>
        <a:lstStyle/>
        <a:p>
          <a:endParaRPr lang="en-US"/>
        </a:p>
      </dgm:t>
    </dgm:pt>
    <dgm:pt modelId="{8DB0C0C7-D211-472F-97D2-B76B5BA758F8}" type="sibTrans" cxnId="{9B95D0F1-6306-4157-A8F6-B736BFD84573}">
      <dgm:prSet/>
      <dgm:spPr/>
      <dgm:t>
        <a:bodyPr/>
        <a:lstStyle/>
        <a:p>
          <a:endParaRPr lang="en-US"/>
        </a:p>
      </dgm:t>
    </dgm:pt>
    <dgm:pt modelId="{97C19A0D-1C48-493B-9C8F-AC89D5CBD351}" type="pres">
      <dgm:prSet presAssocID="{08C03338-7172-4FCE-944B-1214AC91EB0D}" presName="Name0" presStyleCnt="0">
        <dgm:presLayoutVars>
          <dgm:chMax/>
          <dgm:chPref/>
          <dgm:dir/>
        </dgm:presLayoutVars>
      </dgm:prSet>
      <dgm:spPr/>
      <dgm:t>
        <a:bodyPr/>
        <a:lstStyle/>
        <a:p>
          <a:endParaRPr lang="en-US"/>
        </a:p>
      </dgm:t>
    </dgm:pt>
    <dgm:pt modelId="{28CA69B6-F6A9-409F-A893-54713B8B988F}" type="pres">
      <dgm:prSet presAssocID="{C0F1E950-2B97-4866-BC66-B3315A37B720}" presName="parenttextcomposite" presStyleCnt="0"/>
      <dgm:spPr/>
    </dgm:pt>
    <dgm:pt modelId="{EAD1A09F-6D77-40F0-8CD9-8D4CFC10B44C}" type="pres">
      <dgm:prSet presAssocID="{C0F1E950-2B97-4866-BC66-B3315A37B720}" presName="parenttext" presStyleLbl="revTx" presStyleIdx="0" presStyleCnt="5">
        <dgm:presLayoutVars>
          <dgm:chMax/>
          <dgm:chPref val="2"/>
          <dgm:bulletEnabled val="1"/>
        </dgm:presLayoutVars>
      </dgm:prSet>
      <dgm:spPr/>
      <dgm:t>
        <a:bodyPr/>
        <a:lstStyle/>
        <a:p>
          <a:endParaRPr lang="en-US"/>
        </a:p>
      </dgm:t>
    </dgm:pt>
    <dgm:pt modelId="{9446516F-3732-4895-A50C-037A5DE27A0B}" type="pres">
      <dgm:prSet presAssocID="{C0F1E950-2B97-4866-BC66-B3315A37B720}" presName="parallelogramComposite" presStyleCnt="0"/>
      <dgm:spPr/>
    </dgm:pt>
    <dgm:pt modelId="{01135C1E-A286-4948-AF94-15772D716E16}" type="pres">
      <dgm:prSet presAssocID="{C0F1E950-2B97-4866-BC66-B3315A37B720}" presName="parallelogram1" presStyleLbl="alignNode1" presStyleIdx="0" presStyleCnt="35"/>
      <dgm:spPr/>
    </dgm:pt>
    <dgm:pt modelId="{93BC5A63-C178-437D-BE60-9A8BD8DA2AAC}" type="pres">
      <dgm:prSet presAssocID="{C0F1E950-2B97-4866-BC66-B3315A37B720}" presName="parallelogram2" presStyleLbl="alignNode1" presStyleIdx="1" presStyleCnt="35"/>
      <dgm:spPr/>
    </dgm:pt>
    <dgm:pt modelId="{F3AE9AFC-308C-44BA-81CF-97F531E07B6C}" type="pres">
      <dgm:prSet presAssocID="{C0F1E950-2B97-4866-BC66-B3315A37B720}" presName="parallelogram3" presStyleLbl="alignNode1" presStyleIdx="2" presStyleCnt="35"/>
      <dgm:spPr/>
    </dgm:pt>
    <dgm:pt modelId="{251BE6CA-1646-4EF8-8433-1D3B87AA2CEA}" type="pres">
      <dgm:prSet presAssocID="{C0F1E950-2B97-4866-BC66-B3315A37B720}" presName="parallelogram4" presStyleLbl="alignNode1" presStyleIdx="3" presStyleCnt="35"/>
      <dgm:spPr/>
    </dgm:pt>
    <dgm:pt modelId="{E4CA672D-FA59-4E46-A9C0-3BD4F4A0C3A2}" type="pres">
      <dgm:prSet presAssocID="{C0F1E950-2B97-4866-BC66-B3315A37B720}" presName="parallelogram5" presStyleLbl="alignNode1" presStyleIdx="4" presStyleCnt="35"/>
      <dgm:spPr/>
    </dgm:pt>
    <dgm:pt modelId="{B7A2B718-3EAF-4B25-BC9A-DC3A75A897AC}" type="pres">
      <dgm:prSet presAssocID="{C0F1E950-2B97-4866-BC66-B3315A37B720}" presName="parallelogram6" presStyleLbl="alignNode1" presStyleIdx="5" presStyleCnt="35"/>
      <dgm:spPr/>
    </dgm:pt>
    <dgm:pt modelId="{8B2B1998-AC2B-417E-AC24-0B1CBF092AD5}" type="pres">
      <dgm:prSet presAssocID="{C0F1E950-2B97-4866-BC66-B3315A37B720}" presName="parallelogram7" presStyleLbl="alignNode1" presStyleIdx="6" presStyleCnt="35"/>
      <dgm:spPr/>
    </dgm:pt>
    <dgm:pt modelId="{1FA844F8-7287-4ACC-9729-C8C5FCE72B3A}" type="pres">
      <dgm:prSet presAssocID="{EA78E817-B225-4F09-9EB2-28EDDF792B10}" presName="sibTrans" presStyleCnt="0"/>
      <dgm:spPr/>
    </dgm:pt>
    <dgm:pt modelId="{C83A4599-B7E7-42BE-AA0D-631DC3A58762}" type="pres">
      <dgm:prSet presAssocID="{EDC0E8D3-1F82-4280-A4A5-6EE4AC415AFF}" presName="parenttextcomposite" presStyleCnt="0"/>
      <dgm:spPr/>
    </dgm:pt>
    <dgm:pt modelId="{C194E434-5794-465B-ADDC-7482202CCA99}" type="pres">
      <dgm:prSet presAssocID="{EDC0E8D3-1F82-4280-A4A5-6EE4AC415AFF}" presName="parenttext" presStyleLbl="revTx" presStyleIdx="1" presStyleCnt="5">
        <dgm:presLayoutVars>
          <dgm:chMax/>
          <dgm:chPref val="2"/>
          <dgm:bulletEnabled val="1"/>
        </dgm:presLayoutVars>
      </dgm:prSet>
      <dgm:spPr/>
      <dgm:t>
        <a:bodyPr/>
        <a:lstStyle/>
        <a:p>
          <a:endParaRPr lang="en-US"/>
        </a:p>
      </dgm:t>
    </dgm:pt>
    <dgm:pt modelId="{4F522764-5A57-49FA-A728-C65EECF39297}" type="pres">
      <dgm:prSet presAssocID="{EDC0E8D3-1F82-4280-A4A5-6EE4AC415AFF}" presName="parallelogramComposite" presStyleCnt="0"/>
      <dgm:spPr/>
    </dgm:pt>
    <dgm:pt modelId="{03717CDB-116A-4E7D-8EF3-30BAFD2844A9}" type="pres">
      <dgm:prSet presAssocID="{EDC0E8D3-1F82-4280-A4A5-6EE4AC415AFF}" presName="parallelogram1" presStyleLbl="alignNode1" presStyleIdx="7" presStyleCnt="35"/>
      <dgm:spPr/>
    </dgm:pt>
    <dgm:pt modelId="{DE229ED1-E977-4A76-9D5C-D0142E564050}" type="pres">
      <dgm:prSet presAssocID="{EDC0E8D3-1F82-4280-A4A5-6EE4AC415AFF}" presName="parallelogram2" presStyleLbl="alignNode1" presStyleIdx="8" presStyleCnt="35"/>
      <dgm:spPr/>
    </dgm:pt>
    <dgm:pt modelId="{7306B382-B8A4-42BE-B355-38FA3953F016}" type="pres">
      <dgm:prSet presAssocID="{EDC0E8D3-1F82-4280-A4A5-6EE4AC415AFF}" presName="parallelogram3" presStyleLbl="alignNode1" presStyleIdx="9" presStyleCnt="35"/>
      <dgm:spPr/>
    </dgm:pt>
    <dgm:pt modelId="{5B471EB3-79FC-41A2-8A10-FD785E1EAE8E}" type="pres">
      <dgm:prSet presAssocID="{EDC0E8D3-1F82-4280-A4A5-6EE4AC415AFF}" presName="parallelogram4" presStyleLbl="alignNode1" presStyleIdx="10" presStyleCnt="35"/>
      <dgm:spPr/>
    </dgm:pt>
    <dgm:pt modelId="{9FFF7A6F-CEA8-4845-93F4-BF6F9FA1B152}" type="pres">
      <dgm:prSet presAssocID="{EDC0E8D3-1F82-4280-A4A5-6EE4AC415AFF}" presName="parallelogram5" presStyleLbl="alignNode1" presStyleIdx="11" presStyleCnt="35"/>
      <dgm:spPr/>
    </dgm:pt>
    <dgm:pt modelId="{C4925693-79CD-4730-9245-31A72C17700C}" type="pres">
      <dgm:prSet presAssocID="{EDC0E8D3-1F82-4280-A4A5-6EE4AC415AFF}" presName="parallelogram6" presStyleLbl="alignNode1" presStyleIdx="12" presStyleCnt="35"/>
      <dgm:spPr/>
    </dgm:pt>
    <dgm:pt modelId="{8035B5DF-4FE8-4E82-BDF4-AD3EC6490CD4}" type="pres">
      <dgm:prSet presAssocID="{EDC0E8D3-1F82-4280-A4A5-6EE4AC415AFF}" presName="parallelogram7" presStyleLbl="alignNode1" presStyleIdx="13" presStyleCnt="35"/>
      <dgm:spPr/>
    </dgm:pt>
    <dgm:pt modelId="{FE39740B-5560-47C7-9EE5-518D9725F15E}" type="pres">
      <dgm:prSet presAssocID="{FA8D7340-81DC-4818-B0AD-6A4F40DBF91F}" presName="sibTrans" presStyleCnt="0"/>
      <dgm:spPr/>
    </dgm:pt>
    <dgm:pt modelId="{E9780523-7581-49CA-B5E9-952A9041FA01}" type="pres">
      <dgm:prSet presAssocID="{BA4D8A9E-F26B-4736-8A81-3F8FBA57E140}" presName="parenttextcomposite" presStyleCnt="0"/>
      <dgm:spPr/>
    </dgm:pt>
    <dgm:pt modelId="{8156FDD8-50C1-4D92-8E9E-D69A32A1187F}" type="pres">
      <dgm:prSet presAssocID="{BA4D8A9E-F26B-4736-8A81-3F8FBA57E140}" presName="parenttext" presStyleLbl="revTx" presStyleIdx="2" presStyleCnt="5">
        <dgm:presLayoutVars>
          <dgm:chMax/>
          <dgm:chPref val="2"/>
          <dgm:bulletEnabled val="1"/>
        </dgm:presLayoutVars>
      </dgm:prSet>
      <dgm:spPr/>
      <dgm:t>
        <a:bodyPr/>
        <a:lstStyle/>
        <a:p>
          <a:endParaRPr lang="en-US"/>
        </a:p>
      </dgm:t>
    </dgm:pt>
    <dgm:pt modelId="{07845762-90ED-46D8-A3DF-A8CEC5B08E69}" type="pres">
      <dgm:prSet presAssocID="{BA4D8A9E-F26B-4736-8A81-3F8FBA57E140}" presName="parallelogramComposite" presStyleCnt="0"/>
      <dgm:spPr/>
    </dgm:pt>
    <dgm:pt modelId="{313901A7-DCA8-4573-BD30-0F10F58689DD}" type="pres">
      <dgm:prSet presAssocID="{BA4D8A9E-F26B-4736-8A81-3F8FBA57E140}" presName="parallelogram1" presStyleLbl="alignNode1" presStyleIdx="14" presStyleCnt="35"/>
      <dgm:spPr/>
    </dgm:pt>
    <dgm:pt modelId="{AFF4E7CD-9159-4D95-B4FD-6B326D509720}" type="pres">
      <dgm:prSet presAssocID="{BA4D8A9E-F26B-4736-8A81-3F8FBA57E140}" presName="parallelogram2" presStyleLbl="alignNode1" presStyleIdx="15" presStyleCnt="35"/>
      <dgm:spPr/>
    </dgm:pt>
    <dgm:pt modelId="{69812F12-036F-4673-AAC1-6B7BFF4F1171}" type="pres">
      <dgm:prSet presAssocID="{BA4D8A9E-F26B-4736-8A81-3F8FBA57E140}" presName="parallelogram3" presStyleLbl="alignNode1" presStyleIdx="16" presStyleCnt="35"/>
      <dgm:spPr/>
    </dgm:pt>
    <dgm:pt modelId="{84CFED20-5579-49E1-8721-130D39AFE176}" type="pres">
      <dgm:prSet presAssocID="{BA4D8A9E-F26B-4736-8A81-3F8FBA57E140}" presName="parallelogram4" presStyleLbl="alignNode1" presStyleIdx="17" presStyleCnt="35"/>
      <dgm:spPr/>
    </dgm:pt>
    <dgm:pt modelId="{20EB2B6C-4171-407B-8ADB-2EB5CA5AE443}" type="pres">
      <dgm:prSet presAssocID="{BA4D8A9E-F26B-4736-8A81-3F8FBA57E140}" presName="parallelogram5" presStyleLbl="alignNode1" presStyleIdx="18" presStyleCnt="35"/>
      <dgm:spPr/>
    </dgm:pt>
    <dgm:pt modelId="{0D9018D0-0F83-4D22-B66E-46D30E2DF2DD}" type="pres">
      <dgm:prSet presAssocID="{BA4D8A9E-F26B-4736-8A81-3F8FBA57E140}" presName="parallelogram6" presStyleLbl="alignNode1" presStyleIdx="19" presStyleCnt="35"/>
      <dgm:spPr/>
    </dgm:pt>
    <dgm:pt modelId="{68D272EB-ABD5-47B9-BB78-0399E5D5A5D9}" type="pres">
      <dgm:prSet presAssocID="{BA4D8A9E-F26B-4736-8A81-3F8FBA57E140}" presName="parallelogram7" presStyleLbl="alignNode1" presStyleIdx="20" presStyleCnt="35"/>
      <dgm:spPr/>
    </dgm:pt>
    <dgm:pt modelId="{4E281A42-514B-4BB9-A288-7D5BF313C014}" type="pres">
      <dgm:prSet presAssocID="{5BC1804F-31EE-4B7B-8607-1244A0B6F23B}" presName="sibTrans" presStyleCnt="0"/>
      <dgm:spPr/>
    </dgm:pt>
    <dgm:pt modelId="{23E82B56-FED5-4D59-B30D-5E42B8490C86}" type="pres">
      <dgm:prSet presAssocID="{4F8B4A91-2F9F-4CC3-9DB2-BD6DF349B10B}" presName="parenttextcomposite" presStyleCnt="0"/>
      <dgm:spPr/>
    </dgm:pt>
    <dgm:pt modelId="{A07D8606-2BB8-469F-A82E-8506819F6C3B}" type="pres">
      <dgm:prSet presAssocID="{4F8B4A91-2F9F-4CC3-9DB2-BD6DF349B10B}" presName="parenttext" presStyleLbl="revTx" presStyleIdx="3" presStyleCnt="5">
        <dgm:presLayoutVars>
          <dgm:chMax/>
          <dgm:chPref val="2"/>
          <dgm:bulletEnabled val="1"/>
        </dgm:presLayoutVars>
      </dgm:prSet>
      <dgm:spPr/>
      <dgm:t>
        <a:bodyPr/>
        <a:lstStyle/>
        <a:p>
          <a:endParaRPr lang="en-US"/>
        </a:p>
      </dgm:t>
    </dgm:pt>
    <dgm:pt modelId="{D8D2C742-139E-4B8B-9806-9ECC34086C4E}" type="pres">
      <dgm:prSet presAssocID="{4F8B4A91-2F9F-4CC3-9DB2-BD6DF349B10B}" presName="parallelogramComposite" presStyleCnt="0"/>
      <dgm:spPr/>
    </dgm:pt>
    <dgm:pt modelId="{47E834BE-0D9E-441E-8411-D8C4F7EA97F9}" type="pres">
      <dgm:prSet presAssocID="{4F8B4A91-2F9F-4CC3-9DB2-BD6DF349B10B}" presName="parallelogram1" presStyleLbl="alignNode1" presStyleIdx="21" presStyleCnt="35"/>
      <dgm:spPr/>
    </dgm:pt>
    <dgm:pt modelId="{D8E9FD8E-6867-48BB-9CAA-35F0A3E2B064}" type="pres">
      <dgm:prSet presAssocID="{4F8B4A91-2F9F-4CC3-9DB2-BD6DF349B10B}" presName="parallelogram2" presStyleLbl="alignNode1" presStyleIdx="22" presStyleCnt="35"/>
      <dgm:spPr/>
    </dgm:pt>
    <dgm:pt modelId="{8F74DCA1-984B-4BC1-9854-3BC079B34A4B}" type="pres">
      <dgm:prSet presAssocID="{4F8B4A91-2F9F-4CC3-9DB2-BD6DF349B10B}" presName="parallelogram3" presStyleLbl="alignNode1" presStyleIdx="23" presStyleCnt="35"/>
      <dgm:spPr/>
    </dgm:pt>
    <dgm:pt modelId="{F9486AA8-7157-4D8D-8B07-8AED8D028E82}" type="pres">
      <dgm:prSet presAssocID="{4F8B4A91-2F9F-4CC3-9DB2-BD6DF349B10B}" presName="parallelogram4" presStyleLbl="alignNode1" presStyleIdx="24" presStyleCnt="35"/>
      <dgm:spPr/>
    </dgm:pt>
    <dgm:pt modelId="{B72D3F68-E9AA-4D14-9A46-5B462D5F9FA0}" type="pres">
      <dgm:prSet presAssocID="{4F8B4A91-2F9F-4CC3-9DB2-BD6DF349B10B}" presName="parallelogram5" presStyleLbl="alignNode1" presStyleIdx="25" presStyleCnt="35"/>
      <dgm:spPr/>
    </dgm:pt>
    <dgm:pt modelId="{5ADE4F3B-FBBA-4304-81AC-01F1D19436DE}" type="pres">
      <dgm:prSet presAssocID="{4F8B4A91-2F9F-4CC3-9DB2-BD6DF349B10B}" presName="parallelogram6" presStyleLbl="alignNode1" presStyleIdx="26" presStyleCnt="35"/>
      <dgm:spPr/>
    </dgm:pt>
    <dgm:pt modelId="{0A6D7F95-8091-469C-A7A5-A8EF560DBE90}" type="pres">
      <dgm:prSet presAssocID="{4F8B4A91-2F9F-4CC3-9DB2-BD6DF349B10B}" presName="parallelogram7" presStyleLbl="alignNode1" presStyleIdx="27" presStyleCnt="35"/>
      <dgm:spPr/>
    </dgm:pt>
    <dgm:pt modelId="{FFFCAE47-FABF-4084-9C2D-F79EBE488710}" type="pres">
      <dgm:prSet presAssocID="{8DB0C0C7-D211-472F-97D2-B76B5BA758F8}" presName="sibTrans" presStyleCnt="0"/>
      <dgm:spPr/>
    </dgm:pt>
    <dgm:pt modelId="{B49D1767-253D-4FC1-9109-276DF29C3B0C}" type="pres">
      <dgm:prSet presAssocID="{464B1AF7-BF5D-4483-906F-9365C4C15E4E}" presName="parenttextcomposite" presStyleCnt="0"/>
      <dgm:spPr/>
    </dgm:pt>
    <dgm:pt modelId="{CC4895BD-2F51-42BD-A38F-0903EA492310}" type="pres">
      <dgm:prSet presAssocID="{464B1AF7-BF5D-4483-906F-9365C4C15E4E}" presName="parenttext" presStyleLbl="revTx" presStyleIdx="4" presStyleCnt="5">
        <dgm:presLayoutVars>
          <dgm:chMax/>
          <dgm:chPref val="2"/>
          <dgm:bulletEnabled val="1"/>
        </dgm:presLayoutVars>
      </dgm:prSet>
      <dgm:spPr/>
      <dgm:t>
        <a:bodyPr/>
        <a:lstStyle/>
        <a:p>
          <a:endParaRPr lang="en-US"/>
        </a:p>
      </dgm:t>
    </dgm:pt>
    <dgm:pt modelId="{1164F974-6B07-44AB-B751-66F427E8B79D}" type="pres">
      <dgm:prSet presAssocID="{464B1AF7-BF5D-4483-906F-9365C4C15E4E}" presName="parallelogramComposite" presStyleCnt="0"/>
      <dgm:spPr/>
    </dgm:pt>
    <dgm:pt modelId="{C98ADA80-04B5-409D-A9A5-7F65933E82FC}" type="pres">
      <dgm:prSet presAssocID="{464B1AF7-BF5D-4483-906F-9365C4C15E4E}" presName="parallelogram1" presStyleLbl="alignNode1" presStyleIdx="28" presStyleCnt="35"/>
      <dgm:spPr/>
    </dgm:pt>
    <dgm:pt modelId="{0DA149C6-CD14-41BE-B83E-4916EE710C9D}" type="pres">
      <dgm:prSet presAssocID="{464B1AF7-BF5D-4483-906F-9365C4C15E4E}" presName="parallelogram2" presStyleLbl="alignNode1" presStyleIdx="29" presStyleCnt="35"/>
      <dgm:spPr/>
    </dgm:pt>
    <dgm:pt modelId="{E74DABC9-B58D-4681-896E-F07B2B585A19}" type="pres">
      <dgm:prSet presAssocID="{464B1AF7-BF5D-4483-906F-9365C4C15E4E}" presName="parallelogram3" presStyleLbl="alignNode1" presStyleIdx="30" presStyleCnt="35"/>
      <dgm:spPr/>
    </dgm:pt>
    <dgm:pt modelId="{BBDFFE92-36B4-4E2E-AFA4-BDA0791BE12F}" type="pres">
      <dgm:prSet presAssocID="{464B1AF7-BF5D-4483-906F-9365C4C15E4E}" presName="parallelogram4" presStyleLbl="alignNode1" presStyleIdx="31" presStyleCnt="35"/>
      <dgm:spPr/>
    </dgm:pt>
    <dgm:pt modelId="{A5A55F1D-08E7-487D-B406-F00EAF5D0555}" type="pres">
      <dgm:prSet presAssocID="{464B1AF7-BF5D-4483-906F-9365C4C15E4E}" presName="parallelogram5" presStyleLbl="alignNode1" presStyleIdx="32" presStyleCnt="35"/>
      <dgm:spPr/>
    </dgm:pt>
    <dgm:pt modelId="{6B8FE4DB-135B-468A-ABC7-796860E47E6A}" type="pres">
      <dgm:prSet presAssocID="{464B1AF7-BF5D-4483-906F-9365C4C15E4E}" presName="parallelogram6" presStyleLbl="alignNode1" presStyleIdx="33" presStyleCnt="35"/>
      <dgm:spPr/>
    </dgm:pt>
    <dgm:pt modelId="{3BE8EBF9-3A2B-455C-A0DC-09137BD5DF42}" type="pres">
      <dgm:prSet presAssocID="{464B1AF7-BF5D-4483-906F-9365C4C15E4E}" presName="parallelogram7" presStyleLbl="alignNode1" presStyleIdx="34" presStyleCnt="35"/>
      <dgm:spPr/>
    </dgm:pt>
  </dgm:ptLst>
  <dgm:cxnLst>
    <dgm:cxn modelId="{60DADCEA-AD3A-4B15-90C5-C012BF2B95AF}" type="presOf" srcId="{EDC0E8D3-1F82-4280-A4A5-6EE4AC415AFF}" destId="{C194E434-5794-465B-ADDC-7482202CCA99}" srcOrd="0" destOrd="0" presId="urn:microsoft.com/office/officeart/2008/layout/VerticalAccentList"/>
    <dgm:cxn modelId="{50FE380D-4BC4-4960-9203-068F6FA91D7C}" srcId="{08C03338-7172-4FCE-944B-1214AC91EB0D}" destId="{C0F1E950-2B97-4866-BC66-B3315A37B720}" srcOrd="0" destOrd="0" parTransId="{54ACE654-7E46-44E1-A572-4F0BF8E0C9F1}" sibTransId="{EA78E817-B225-4F09-9EB2-28EDDF792B10}"/>
    <dgm:cxn modelId="{32315D41-89DA-417C-A436-9AE120F71F8A}" type="presOf" srcId="{464B1AF7-BF5D-4483-906F-9365C4C15E4E}" destId="{CC4895BD-2F51-42BD-A38F-0903EA492310}" srcOrd="0" destOrd="0" presId="urn:microsoft.com/office/officeart/2008/layout/VerticalAccentList"/>
    <dgm:cxn modelId="{39E5D586-EF44-4F1B-B0EE-406C6150FD41}" srcId="{08C03338-7172-4FCE-944B-1214AC91EB0D}" destId="{EDC0E8D3-1F82-4280-A4A5-6EE4AC415AFF}" srcOrd="1" destOrd="0" parTransId="{18AF846D-0786-4E73-964A-18C5F915E951}" sibTransId="{FA8D7340-81DC-4818-B0AD-6A4F40DBF91F}"/>
    <dgm:cxn modelId="{21DBCA97-7623-4594-BE26-C8728586BE30}" srcId="{08C03338-7172-4FCE-944B-1214AC91EB0D}" destId="{BA4D8A9E-F26B-4736-8A81-3F8FBA57E140}" srcOrd="2" destOrd="0" parTransId="{0CFC656C-69E5-4C48-A398-27ED98724506}" sibTransId="{5BC1804F-31EE-4B7B-8607-1244A0B6F23B}"/>
    <dgm:cxn modelId="{E4CD99B4-8193-48EC-AED3-5987EAE101C9}" type="presOf" srcId="{C0F1E950-2B97-4866-BC66-B3315A37B720}" destId="{EAD1A09F-6D77-40F0-8CD9-8D4CFC10B44C}" srcOrd="0" destOrd="0" presId="urn:microsoft.com/office/officeart/2008/layout/VerticalAccentList"/>
    <dgm:cxn modelId="{9B95D0F1-6306-4157-A8F6-B736BFD84573}" srcId="{08C03338-7172-4FCE-944B-1214AC91EB0D}" destId="{4F8B4A91-2F9F-4CC3-9DB2-BD6DF349B10B}" srcOrd="3" destOrd="0" parTransId="{6807C9A6-A1E6-4FAD-B78C-7C4E1C37D9A2}" sibTransId="{8DB0C0C7-D211-472F-97D2-B76B5BA758F8}"/>
    <dgm:cxn modelId="{D9981A58-8AB7-4BDA-B628-F231C2FC1F9F}" type="presOf" srcId="{BA4D8A9E-F26B-4736-8A81-3F8FBA57E140}" destId="{8156FDD8-50C1-4D92-8E9E-D69A32A1187F}" srcOrd="0" destOrd="0" presId="urn:microsoft.com/office/officeart/2008/layout/VerticalAccentList"/>
    <dgm:cxn modelId="{4EFBD56A-7238-40D0-8EAC-34F6FF5E2C1C}" type="presOf" srcId="{08C03338-7172-4FCE-944B-1214AC91EB0D}" destId="{97C19A0D-1C48-493B-9C8F-AC89D5CBD351}" srcOrd="0" destOrd="0" presId="urn:microsoft.com/office/officeart/2008/layout/VerticalAccentList"/>
    <dgm:cxn modelId="{CE71411E-46A9-4239-93B4-F43F09BC3E2A}" type="presOf" srcId="{4F8B4A91-2F9F-4CC3-9DB2-BD6DF349B10B}" destId="{A07D8606-2BB8-469F-A82E-8506819F6C3B}" srcOrd="0" destOrd="0" presId="urn:microsoft.com/office/officeart/2008/layout/VerticalAccentList"/>
    <dgm:cxn modelId="{F797E4DD-1E3C-4C9A-9840-588AA34BEF66}" srcId="{08C03338-7172-4FCE-944B-1214AC91EB0D}" destId="{464B1AF7-BF5D-4483-906F-9365C4C15E4E}" srcOrd="4" destOrd="0" parTransId="{7ED0A435-A3D7-40A0-B0F0-7D8F5BCC8D18}" sibTransId="{ED5C9074-00C6-438D-AEB3-E1110899E626}"/>
    <dgm:cxn modelId="{45DE80A3-419B-4C13-B0A6-B7EAFC9DB7E6}" type="presParOf" srcId="{97C19A0D-1C48-493B-9C8F-AC89D5CBD351}" destId="{28CA69B6-F6A9-409F-A893-54713B8B988F}" srcOrd="0" destOrd="0" presId="urn:microsoft.com/office/officeart/2008/layout/VerticalAccentList"/>
    <dgm:cxn modelId="{09AADD5E-4362-4DF4-97C6-0E7F308476DA}" type="presParOf" srcId="{28CA69B6-F6A9-409F-A893-54713B8B988F}" destId="{EAD1A09F-6D77-40F0-8CD9-8D4CFC10B44C}" srcOrd="0" destOrd="0" presId="urn:microsoft.com/office/officeart/2008/layout/VerticalAccentList"/>
    <dgm:cxn modelId="{35D21C21-969C-4E39-8ABB-68192D077727}" type="presParOf" srcId="{97C19A0D-1C48-493B-9C8F-AC89D5CBD351}" destId="{9446516F-3732-4895-A50C-037A5DE27A0B}" srcOrd="1" destOrd="0" presId="urn:microsoft.com/office/officeart/2008/layout/VerticalAccentList"/>
    <dgm:cxn modelId="{739FC048-D721-42D4-9953-F2678E024EB7}" type="presParOf" srcId="{9446516F-3732-4895-A50C-037A5DE27A0B}" destId="{01135C1E-A286-4948-AF94-15772D716E16}" srcOrd="0" destOrd="0" presId="urn:microsoft.com/office/officeart/2008/layout/VerticalAccentList"/>
    <dgm:cxn modelId="{5697DE0F-0483-454F-A306-A3D98EBA7FF5}" type="presParOf" srcId="{9446516F-3732-4895-A50C-037A5DE27A0B}" destId="{93BC5A63-C178-437D-BE60-9A8BD8DA2AAC}" srcOrd="1" destOrd="0" presId="urn:microsoft.com/office/officeart/2008/layout/VerticalAccentList"/>
    <dgm:cxn modelId="{2443C149-5C7C-4204-8D1D-D85861C06655}" type="presParOf" srcId="{9446516F-3732-4895-A50C-037A5DE27A0B}" destId="{F3AE9AFC-308C-44BA-81CF-97F531E07B6C}" srcOrd="2" destOrd="0" presId="urn:microsoft.com/office/officeart/2008/layout/VerticalAccentList"/>
    <dgm:cxn modelId="{9B71C615-DBCD-49A6-83C0-CCE78EAD5EEC}" type="presParOf" srcId="{9446516F-3732-4895-A50C-037A5DE27A0B}" destId="{251BE6CA-1646-4EF8-8433-1D3B87AA2CEA}" srcOrd="3" destOrd="0" presId="urn:microsoft.com/office/officeart/2008/layout/VerticalAccentList"/>
    <dgm:cxn modelId="{61F8C4BA-9362-4360-BDD5-63972BB25C6B}" type="presParOf" srcId="{9446516F-3732-4895-A50C-037A5DE27A0B}" destId="{E4CA672D-FA59-4E46-A9C0-3BD4F4A0C3A2}" srcOrd="4" destOrd="0" presId="urn:microsoft.com/office/officeart/2008/layout/VerticalAccentList"/>
    <dgm:cxn modelId="{1EEEBC89-3492-446E-8814-6B012560B21C}" type="presParOf" srcId="{9446516F-3732-4895-A50C-037A5DE27A0B}" destId="{B7A2B718-3EAF-4B25-BC9A-DC3A75A897AC}" srcOrd="5" destOrd="0" presId="urn:microsoft.com/office/officeart/2008/layout/VerticalAccentList"/>
    <dgm:cxn modelId="{0DE762FC-2B42-42D2-A3CD-43C08906F054}" type="presParOf" srcId="{9446516F-3732-4895-A50C-037A5DE27A0B}" destId="{8B2B1998-AC2B-417E-AC24-0B1CBF092AD5}" srcOrd="6" destOrd="0" presId="urn:microsoft.com/office/officeart/2008/layout/VerticalAccentList"/>
    <dgm:cxn modelId="{FBAEF2DB-7B0C-426F-B05F-E5411342F9A6}" type="presParOf" srcId="{97C19A0D-1C48-493B-9C8F-AC89D5CBD351}" destId="{1FA844F8-7287-4ACC-9729-C8C5FCE72B3A}" srcOrd="2" destOrd="0" presId="urn:microsoft.com/office/officeart/2008/layout/VerticalAccentList"/>
    <dgm:cxn modelId="{3DAC7FE6-C652-4F0B-9583-374080BD455A}" type="presParOf" srcId="{97C19A0D-1C48-493B-9C8F-AC89D5CBD351}" destId="{C83A4599-B7E7-42BE-AA0D-631DC3A58762}" srcOrd="3" destOrd="0" presId="urn:microsoft.com/office/officeart/2008/layout/VerticalAccentList"/>
    <dgm:cxn modelId="{9E2A80CC-2A56-4AC1-A789-77264486580F}" type="presParOf" srcId="{C83A4599-B7E7-42BE-AA0D-631DC3A58762}" destId="{C194E434-5794-465B-ADDC-7482202CCA99}" srcOrd="0" destOrd="0" presId="urn:microsoft.com/office/officeart/2008/layout/VerticalAccentList"/>
    <dgm:cxn modelId="{F5B803CC-AFA7-4BF3-B46C-D1231A4875EA}" type="presParOf" srcId="{97C19A0D-1C48-493B-9C8F-AC89D5CBD351}" destId="{4F522764-5A57-49FA-A728-C65EECF39297}" srcOrd="4" destOrd="0" presId="urn:microsoft.com/office/officeart/2008/layout/VerticalAccentList"/>
    <dgm:cxn modelId="{F8CB6F2D-E8AF-47D1-BE09-BA1375AC607D}" type="presParOf" srcId="{4F522764-5A57-49FA-A728-C65EECF39297}" destId="{03717CDB-116A-4E7D-8EF3-30BAFD2844A9}" srcOrd="0" destOrd="0" presId="urn:microsoft.com/office/officeart/2008/layout/VerticalAccentList"/>
    <dgm:cxn modelId="{31CD6A37-08D7-42DA-9745-5E4B47E76C63}" type="presParOf" srcId="{4F522764-5A57-49FA-A728-C65EECF39297}" destId="{DE229ED1-E977-4A76-9D5C-D0142E564050}" srcOrd="1" destOrd="0" presId="urn:microsoft.com/office/officeart/2008/layout/VerticalAccentList"/>
    <dgm:cxn modelId="{D841CEC4-2DDE-4B21-A228-B0D3808C43D3}" type="presParOf" srcId="{4F522764-5A57-49FA-A728-C65EECF39297}" destId="{7306B382-B8A4-42BE-B355-38FA3953F016}" srcOrd="2" destOrd="0" presId="urn:microsoft.com/office/officeart/2008/layout/VerticalAccentList"/>
    <dgm:cxn modelId="{E512123E-CFB3-4A43-AE22-CEDE940F1D99}" type="presParOf" srcId="{4F522764-5A57-49FA-A728-C65EECF39297}" destId="{5B471EB3-79FC-41A2-8A10-FD785E1EAE8E}" srcOrd="3" destOrd="0" presId="urn:microsoft.com/office/officeart/2008/layout/VerticalAccentList"/>
    <dgm:cxn modelId="{9944E683-7E1B-405C-8404-A75F548FAC49}" type="presParOf" srcId="{4F522764-5A57-49FA-A728-C65EECF39297}" destId="{9FFF7A6F-CEA8-4845-93F4-BF6F9FA1B152}" srcOrd="4" destOrd="0" presId="urn:microsoft.com/office/officeart/2008/layout/VerticalAccentList"/>
    <dgm:cxn modelId="{E73F16F4-725F-46CD-B0F6-FCDF48D504CE}" type="presParOf" srcId="{4F522764-5A57-49FA-A728-C65EECF39297}" destId="{C4925693-79CD-4730-9245-31A72C17700C}" srcOrd="5" destOrd="0" presId="urn:microsoft.com/office/officeart/2008/layout/VerticalAccentList"/>
    <dgm:cxn modelId="{43488E05-DF57-4645-AEB2-DEEEC53825D3}" type="presParOf" srcId="{4F522764-5A57-49FA-A728-C65EECF39297}" destId="{8035B5DF-4FE8-4E82-BDF4-AD3EC6490CD4}" srcOrd="6" destOrd="0" presId="urn:microsoft.com/office/officeart/2008/layout/VerticalAccentList"/>
    <dgm:cxn modelId="{AA2B7577-0627-4157-89B1-2A2B2AF5EA56}" type="presParOf" srcId="{97C19A0D-1C48-493B-9C8F-AC89D5CBD351}" destId="{FE39740B-5560-47C7-9EE5-518D9725F15E}" srcOrd="5" destOrd="0" presId="urn:microsoft.com/office/officeart/2008/layout/VerticalAccentList"/>
    <dgm:cxn modelId="{F3C251A4-85D6-4B71-A38B-66776CA19873}" type="presParOf" srcId="{97C19A0D-1C48-493B-9C8F-AC89D5CBD351}" destId="{E9780523-7581-49CA-B5E9-952A9041FA01}" srcOrd="6" destOrd="0" presId="urn:microsoft.com/office/officeart/2008/layout/VerticalAccentList"/>
    <dgm:cxn modelId="{B71958D6-5281-4BA3-A011-FBAB018166C9}" type="presParOf" srcId="{E9780523-7581-49CA-B5E9-952A9041FA01}" destId="{8156FDD8-50C1-4D92-8E9E-D69A32A1187F}" srcOrd="0" destOrd="0" presId="urn:microsoft.com/office/officeart/2008/layout/VerticalAccentList"/>
    <dgm:cxn modelId="{46CA9B96-E091-4888-BA2F-6224F330C4ED}" type="presParOf" srcId="{97C19A0D-1C48-493B-9C8F-AC89D5CBD351}" destId="{07845762-90ED-46D8-A3DF-A8CEC5B08E69}" srcOrd="7" destOrd="0" presId="urn:microsoft.com/office/officeart/2008/layout/VerticalAccentList"/>
    <dgm:cxn modelId="{65C4AFBB-9966-4B53-98C0-A2962A3FAED6}" type="presParOf" srcId="{07845762-90ED-46D8-A3DF-A8CEC5B08E69}" destId="{313901A7-DCA8-4573-BD30-0F10F58689DD}" srcOrd="0" destOrd="0" presId="urn:microsoft.com/office/officeart/2008/layout/VerticalAccentList"/>
    <dgm:cxn modelId="{6FFA8A6B-E057-479B-B763-850EF0C7480B}" type="presParOf" srcId="{07845762-90ED-46D8-A3DF-A8CEC5B08E69}" destId="{AFF4E7CD-9159-4D95-B4FD-6B326D509720}" srcOrd="1" destOrd="0" presId="urn:microsoft.com/office/officeart/2008/layout/VerticalAccentList"/>
    <dgm:cxn modelId="{57B68F7A-AC0F-4C7F-9E25-4C1AAECCAF41}" type="presParOf" srcId="{07845762-90ED-46D8-A3DF-A8CEC5B08E69}" destId="{69812F12-036F-4673-AAC1-6B7BFF4F1171}" srcOrd="2" destOrd="0" presId="urn:microsoft.com/office/officeart/2008/layout/VerticalAccentList"/>
    <dgm:cxn modelId="{CEF8C88A-B336-491C-9527-A4843904FCD9}" type="presParOf" srcId="{07845762-90ED-46D8-A3DF-A8CEC5B08E69}" destId="{84CFED20-5579-49E1-8721-130D39AFE176}" srcOrd="3" destOrd="0" presId="urn:microsoft.com/office/officeart/2008/layout/VerticalAccentList"/>
    <dgm:cxn modelId="{FF8E637F-4FBA-4C5A-B71A-E9F551020747}" type="presParOf" srcId="{07845762-90ED-46D8-A3DF-A8CEC5B08E69}" destId="{20EB2B6C-4171-407B-8ADB-2EB5CA5AE443}" srcOrd="4" destOrd="0" presId="urn:microsoft.com/office/officeart/2008/layout/VerticalAccentList"/>
    <dgm:cxn modelId="{597EEC1C-9D8B-4561-939C-D507B8B05C64}" type="presParOf" srcId="{07845762-90ED-46D8-A3DF-A8CEC5B08E69}" destId="{0D9018D0-0F83-4D22-B66E-46D30E2DF2DD}" srcOrd="5" destOrd="0" presId="urn:microsoft.com/office/officeart/2008/layout/VerticalAccentList"/>
    <dgm:cxn modelId="{AB801EF3-72D7-49B2-92F6-AFE8832CBA30}" type="presParOf" srcId="{07845762-90ED-46D8-A3DF-A8CEC5B08E69}" destId="{68D272EB-ABD5-47B9-BB78-0399E5D5A5D9}" srcOrd="6" destOrd="0" presId="urn:microsoft.com/office/officeart/2008/layout/VerticalAccentList"/>
    <dgm:cxn modelId="{1C4E1C52-A5BD-45EE-9494-D400C84ACF71}" type="presParOf" srcId="{97C19A0D-1C48-493B-9C8F-AC89D5CBD351}" destId="{4E281A42-514B-4BB9-A288-7D5BF313C014}" srcOrd="8" destOrd="0" presId="urn:microsoft.com/office/officeart/2008/layout/VerticalAccentList"/>
    <dgm:cxn modelId="{15DB6FCC-549A-412D-9D04-6C398075967A}" type="presParOf" srcId="{97C19A0D-1C48-493B-9C8F-AC89D5CBD351}" destId="{23E82B56-FED5-4D59-B30D-5E42B8490C86}" srcOrd="9" destOrd="0" presId="urn:microsoft.com/office/officeart/2008/layout/VerticalAccentList"/>
    <dgm:cxn modelId="{B75F66F0-EE1F-49DE-AC26-28337693635C}" type="presParOf" srcId="{23E82B56-FED5-4D59-B30D-5E42B8490C86}" destId="{A07D8606-2BB8-469F-A82E-8506819F6C3B}" srcOrd="0" destOrd="0" presId="urn:microsoft.com/office/officeart/2008/layout/VerticalAccentList"/>
    <dgm:cxn modelId="{489FC3DB-3EB7-418C-9BEB-8276080A0EA7}" type="presParOf" srcId="{97C19A0D-1C48-493B-9C8F-AC89D5CBD351}" destId="{D8D2C742-139E-4B8B-9806-9ECC34086C4E}" srcOrd="10" destOrd="0" presId="urn:microsoft.com/office/officeart/2008/layout/VerticalAccentList"/>
    <dgm:cxn modelId="{0B64D236-DB43-4D21-905F-314298261315}" type="presParOf" srcId="{D8D2C742-139E-4B8B-9806-9ECC34086C4E}" destId="{47E834BE-0D9E-441E-8411-D8C4F7EA97F9}" srcOrd="0" destOrd="0" presId="urn:microsoft.com/office/officeart/2008/layout/VerticalAccentList"/>
    <dgm:cxn modelId="{B3EC15E0-C006-4792-9E45-50D16F0249A8}" type="presParOf" srcId="{D8D2C742-139E-4B8B-9806-9ECC34086C4E}" destId="{D8E9FD8E-6867-48BB-9CAA-35F0A3E2B064}" srcOrd="1" destOrd="0" presId="urn:microsoft.com/office/officeart/2008/layout/VerticalAccentList"/>
    <dgm:cxn modelId="{7D9AF012-E175-446F-944E-40FAC42081E1}" type="presParOf" srcId="{D8D2C742-139E-4B8B-9806-9ECC34086C4E}" destId="{8F74DCA1-984B-4BC1-9854-3BC079B34A4B}" srcOrd="2" destOrd="0" presId="urn:microsoft.com/office/officeart/2008/layout/VerticalAccentList"/>
    <dgm:cxn modelId="{56A463F2-073F-46EA-9315-08AD3F0D51B0}" type="presParOf" srcId="{D8D2C742-139E-4B8B-9806-9ECC34086C4E}" destId="{F9486AA8-7157-4D8D-8B07-8AED8D028E82}" srcOrd="3" destOrd="0" presId="urn:microsoft.com/office/officeart/2008/layout/VerticalAccentList"/>
    <dgm:cxn modelId="{3487CF42-61CE-40BA-B5CE-A63F04EA6847}" type="presParOf" srcId="{D8D2C742-139E-4B8B-9806-9ECC34086C4E}" destId="{B72D3F68-E9AA-4D14-9A46-5B462D5F9FA0}" srcOrd="4" destOrd="0" presId="urn:microsoft.com/office/officeart/2008/layout/VerticalAccentList"/>
    <dgm:cxn modelId="{DAF24CB8-6A4A-413A-B16D-835275541CAF}" type="presParOf" srcId="{D8D2C742-139E-4B8B-9806-9ECC34086C4E}" destId="{5ADE4F3B-FBBA-4304-81AC-01F1D19436DE}" srcOrd="5" destOrd="0" presId="urn:microsoft.com/office/officeart/2008/layout/VerticalAccentList"/>
    <dgm:cxn modelId="{4495A61A-40DB-43DA-88D0-203A1ABF30D8}" type="presParOf" srcId="{D8D2C742-139E-4B8B-9806-9ECC34086C4E}" destId="{0A6D7F95-8091-469C-A7A5-A8EF560DBE90}" srcOrd="6" destOrd="0" presId="urn:microsoft.com/office/officeart/2008/layout/VerticalAccentList"/>
    <dgm:cxn modelId="{D8D8FA5B-B5DF-489D-9584-AF2BB94D9BEC}" type="presParOf" srcId="{97C19A0D-1C48-493B-9C8F-AC89D5CBD351}" destId="{FFFCAE47-FABF-4084-9C2D-F79EBE488710}" srcOrd="11" destOrd="0" presId="urn:microsoft.com/office/officeart/2008/layout/VerticalAccentList"/>
    <dgm:cxn modelId="{7B44763A-C6CF-483E-B196-95E38A12E1E7}" type="presParOf" srcId="{97C19A0D-1C48-493B-9C8F-AC89D5CBD351}" destId="{B49D1767-253D-4FC1-9109-276DF29C3B0C}" srcOrd="12" destOrd="0" presId="urn:microsoft.com/office/officeart/2008/layout/VerticalAccentList"/>
    <dgm:cxn modelId="{0748C3AC-991A-46A7-B60A-D9A387D1CEEF}" type="presParOf" srcId="{B49D1767-253D-4FC1-9109-276DF29C3B0C}" destId="{CC4895BD-2F51-42BD-A38F-0903EA492310}" srcOrd="0" destOrd="0" presId="urn:microsoft.com/office/officeart/2008/layout/VerticalAccentList"/>
    <dgm:cxn modelId="{45F7AFA0-02ED-4A42-A4B0-048EDDB8ADF6}" type="presParOf" srcId="{97C19A0D-1C48-493B-9C8F-AC89D5CBD351}" destId="{1164F974-6B07-44AB-B751-66F427E8B79D}" srcOrd="13" destOrd="0" presId="urn:microsoft.com/office/officeart/2008/layout/VerticalAccentList"/>
    <dgm:cxn modelId="{C3760CB2-2036-4B6E-A17C-865949B9B7E8}" type="presParOf" srcId="{1164F974-6B07-44AB-B751-66F427E8B79D}" destId="{C98ADA80-04B5-409D-A9A5-7F65933E82FC}" srcOrd="0" destOrd="0" presId="urn:microsoft.com/office/officeart/2008/layout/VerticalAccentList"/>
    <dgm:cxn modelId="{F130A787-8B9D-463B-912D-EF3D712FAB68}" type="presParOf" srcId="{1164F974-6B07-44AB-B751-66F427E8B79D}" destId="{0DA149C6-CD14-41BE-B83E-4916EE710C9D}" srcOrd="1" destOrd="0" presId="urn:microsoft.com/office/officeart/2008/layout/VerticalAccentList"/>
    <dgm:cxn modelId="{47621312-0E87-46B5-A3BC-D4D76E07D7BD}" type="presParOf" srcId="{1164F974-6B07-44AB-B751-66F427E8B79D}" destId="{E74DABC9-B58D-4681-896E-F07B2B585A19}" srcOrd="2" destOrd="0" presId="urn:microsoft.com/office/officeart/2008/layout/VerticalAccentList"/>
    <dgm:cxn modelId="{2B99AD8E-B85A-42F6-BBB8-793977011F71}" type="presParOf" srcId="{1164F974-6B07-44AB-B751-66F427E8B79D}" destId="{BBDFFE92-36B4-4E2E-AFA4-BDA0791BE12F}" srcOrd="3" destOrd="0" presId="urn:microsoft.com/office/officeart/2008/layout/VerticalAccentList"/>
    <dgm:cxn modelId="{8FF83C74-3FD3-4CCF-8457-017DD1507983}" type="presParOf" srcId="{1164F974-6B07-44AB-B751-66F427E8B79D}" destId="{A5A55F1D-08E7-487D-B406-F00EAF5D0555}" srcOrd="4" destOrd="0" presId="urn:microsoft.com/office/officeart/2008/layout/VerticalAccentList"/>
    <dgm:cxn modelId="{382A460A-D625-473D-8F31-41A8C26AF9A8}" type="presParOf" srcId="{1164F974-6B07-44AB-B751-66F427E8B79D}" destId="{6B8FE4DB-135B-468A-ABC7-796860E47E6A}" srcOrd="5" destOrd="0" presId="urn:microsoft.com/office/officeart/2008/layout/VerticalAccentList"/>
    <dgm:cxn modelId="{6BEFFDC8-E2DB-4DA0-B5AF-412F9A3EFAB2}" type="presParOf" srcId="{1164F974-6B07-44AB-B751-66F427E8B79D}" destId="{3BE8EBF9-3A2B-455C-A0DC-09137BD5DF42}"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C03338-7172-4FCE-944B-1214AC91EB0D}"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US"/>
        </a:p>
      </dgm:t>
    </dgm:pt>
    <dgm:pt modelId="{C0F1E950-2B97-4866-BC66-B3315A37B720}">
      <dgm:prSet phldrT="[Text]"/>
      <dgm:spPr/>
      <dgm:t>
        <a:bodyPr/>
        <a:lstStyle/>
        <a:p>
          <a:r>
            <a:rPr lang="en-GB" dirty="0" smtClean="0"/>
            <a:t>What is career development?</a:t>
          </a:r>
          <a:endParaRPr lang="en-US" dirty="0"/>
        </a:p>
      </dgm:t>
    </dgm:pt>
    <dgm:pt modelId="{54ACE654-7E46-44E1-A572-4F0BF8E0C9F1}" type="parTrans" cxnId="{50FE380D-4BC4-4960-9203-068F6FA91D7C}">
      <dgm:prSet/>
      <dgm:spPr/>
      <dgm:t>
        <a:bodyPr/>
        <a:lstStyle/>
        <a:p>
          <a:endParaRPr lang="en-US"/>
        </a:p>
      </dgm:t>
    </dgm:pt>
    <dgm:pt modelId="{EA78E817-B225-4F09-9EB2-28EDDF792B10}" type="sibTrans" cxnId="{50FE380D-4BC4-4960-9203-068F6FA91D7C}">
      <dgm:prSet/>
      <dgm:spPr/>
      <dgm:t>
        <a:bodyPr/>
        <a:lstStyle/>
        <a:p>
          <a:endParaRPr lang="en-US"/>
        </a:p>
      </dgm:t>
    </dgm:pt>
    <dgm:pt modelId="{EDC0E8D3-1F82-4280-A4A5-6EE4AC415AFF}">
      <dgm:prSet phldrT="[Text]"/>
      <dgm:spPr>
        <a:solidFill>
          <a:schemeClr val="accent1">
            <a:lumMod val="20000"/>
            <a:lumOff val="80000"/>
          </a:schemeClr>
        </a:solidFill>
      </dgm:spPr>
      <dgm:t>
        <a:bodyPr/>
        <a:lstStyle/>
        <a:p>
          <a:r>
            <a:rPr lang="en-GB" dirty="0" smtClean="0"/>
            <a:t>Policy rationales</a:t>
          </a:r>
          <a:endParaRPr lang="en-US" dirty="0"/>
        </a:p>
      </dgm:t>
    </dgm:pt>
    <dgm:pt modelId="{18AF846D-0786-4E73-964A-18C5F915E951}" type="parTrans" cxnId="{39E5D586-EF44-4F1B-B0EE-406C6150FD41}">
      <dgm:prSet/>
      <dgm:spPr/>
      <dgm:t>
        <a:bodyPr/>
        <a:lstStyle/>
        <a:p>
          <a:endParaRPr lang="en-US"/>
        </a:p>
      </dgm:t>
    </dgm:pt>
    <dgm:pt modelId="{FA8D7340-81DC-4818-B0AD-6A4F40DBF91F}" type="sibTrans" cxnId="{39E5D586-EF44-4F1B-B0EE-406C6150FD41}">
      <dgm:prSet/>
      <dgm:spPr/>
      <dgm:t>
        <a:bodyPr/>
        <a:lstStyle/>
        <a:p>
          <a:endParaRPr lang="en-US"/>
        </a:p>
      </dgm:t>
    </dgm:pt>
    <dgm:pt modelId="{BA4D8A9E-F26B-4736-8A81-3F8FBA57E140}">
      <dgm:prSet phldrT="[Text]"/>
      <dgm:spPr/>
      <dgm:t>
        <a:bodyPr/>
        <a:lstStyle/>
        <a:p>
          <a:r>
            <a:rPr lang="en-GB" dirty="0" smtClean="0"/>
            <a:t>The evidence base</a:t>
          </a:r>
          <a:endParaRPr lang="en-US" dirty="0"/>
        </a:p>
      </dgm:t>
    </dgm:pt>
    <dgm:pt modelId="{0CFC656C-69E5-4C48-A398-27ED98724506}" type="parTrans" cxnId="{21DBCA97-7623-4594-BE26-C8728586BE30}">
      <dgm:prSet/>
      <dgm:spPr/>
      <dgm:t>
        <a:bodyPr/>
        <a:lstStyle/>
        <a:p>
          <a:endParaRPr lang="en-US"/>
        </a:p>
      </dgm:t>
    </dgm:pt>
    <dgm:pt modelId="{5BC1804F-31EE-4B7B-8607-1244A0B6F23B}" type="sibTrans" cxnId="{21DBCA97-7623-4594-BE26-C8728586BE30}">
      <dgm:prSet/>
      <dgm:spPr/>
      <dgm:t>
        <a:bodyPr/>
        <a:lstStyle/>
        <a:p>
          <a:endParaRPr lang="en-US"/>
        </a:p>
      </dgm:t>
    </dgm:pt>
    <dgm:pt modelId="{464B1AF7-BF5D-4483-906F-9365C4C15E4E}">
      <dgm:prSet phldrT="[Text]"/>
      <dgm:spPr/>
      <dgm:t>
        <a:bodyPr/>
        <a:lstStyle/>
        <a:p>
          <a:r>
            <a:rPr lang="en-GB" dirty="0" smtClean="0"/>
            <a:t>Issues for New Zealand</a:t>
          </a:r>
          <a:endParaRPr lang="en-US" dirty="0"/>
        </a:p>
      </dgm:t>
    </dgm:pt>
    <dgm:pt modelId="{7ED0A435-A3D7-40A0-B0F0-7D8F5BCC8D18}" type="parTrans" cxnId="{F797E4DD-1E3C-4C9A-9840-588AA34BEF66}">
      <dgm:prSet/>
      <dgm:spPr/>
      <dgm:t>
        <a:bodyPr/>
        <a:lstStyle/>
        <a:p>
          <a:endParaRPr lang="en-US"/>
        </a:p>
      </dgm:t>
    </dgm:pt>
    <dgm:pt modelId="{ED5C9074-00C6-438D-AEB3-E1110899E626}" type="sibTrans" cxnId="{F797E4DD-1E3C-4C9A-9840-588AA34BEF66}">
      <dgm:prSet/>
      <dgm:spPr/>
      <dgm:t>
        <a:bodyPr/>
        <a:lstStyle/>
        <a:p>
          <a:endParaRPr lang="en-US"/>
        </a:p>
      </dgm:t>
    </dgm:pt>
    <dgm:pt modelId="{4F8B4A91-2F9F-4CC3-9DB2-BD6DF349B10B}">
      <dgm:prSet phldrT="[Text]"/>
      <dgm:spPr>
        <a:noFill/>
      </dgm:spPr>
      <dgm:t>
        <a:bodyPr/>
        <a:lstStyle/>
        <a:p>
          <a:r>
            <a:rPr lang="en-GB" dirty="0" smtClean="0"/>
            <a:t>Policy instruments</a:t>
          </a:r>
          <a:endParaRPr lang="en-US" dirty="0"/>
        </a:p>
      </dgm:t>
    </dgm:pt>
    <dgm:pt modelId="{6807C9A6-A1E6-4FAD-B78C-7C4E1C37D9A2}" type="parTrans" cxnId="{9B95D0F1-6306-4157-A8F6-B736BFD84573}">
      <dgm:prSet/>
      <dgm:spPr/>
      <dgm:t>
        <a:bodyPr/>
        <a:lstStyle/>
        <a:p>
          <a:endParaRPr lang="en-US"/>
        </a:p>
      </dgm:t>
    </dgm:pt>
    <dgm:pt modelId="{8DB0C0C7-D211-472F-97D2-B76B5BA758F8}" type="sibTrans" cxnId="{9B95D0F1-6306-4157-A8F6-B736BFD84573}">
      <dgm:prSet/>
      <dgm:spPr/>
      <dgm:t>
        <a:bodyPr/>
        <a:lstStyle/>
        <a:p>
          <a:endParaRPr lang="en-US"/>
        </a:p>
      </dgm:t>
    </dgm:pt>
    <dgm:pt modelId="{97C19A0D-1C48-493B-9C8F-AC89D5CBD351}" type="pres">
      <dgm:prSet presAssocID="{08C03338-7172-4FCE-944B-1214AC91EB0D}" presName="Name0" presStyleCnt="0">
        <dgm:presLayoutVars>
          <dgm:chMax/>
          <dgm:chPref/>
          <dgm:dir/>
        </dgm:presLayoutVars>
      </dgm:prSet>
      <dgm:spPr/>
      <dgm:t>
        <a:bodyPr/>
        <a:lstStyle/>
        <a:p>
          <a:endParaRPr lang="en-US"/>
        </a:p>
      </dgm:t>
    </dgm:pt>
    <dgm:pt modelId="{28CA69B6-F6A9-409F-A893-54713B8B988F}" type="pres">
      <dgm:prSet presAssocID="{C0F1E950-2B97-4866-BC66-B3315A37B720}" presName="parenttextcomposite" presStyleCnt="0"/>
      <dgm:spPr/>
    </dgm:pt>
    <dgm:pt modelId="{EAD1A09F-6D77-40F0-8CD9-8D4CFC10B44C}" type="pres">
      <dgm:prSet presAssocID="{C0F1E950-2B97-4866-BC66-B3315A37B720}" presName="parenttext" presStyleLbl="revTx" presStyleIdx="0" presStyleCnt="5">
        <dgm:presLayoutVars>
          <dgm:chMax/>
          <dgm:chPref val="2"/>
          <dgm:bulletEnabled val="1"/>
        </dgm:presLayoutVars>
      </dgm:prSet>
      <dgm:spPr/>
      <dgm:t>
        <a:bodyPr/>
        <a:lstStyle/>
        <a:p>
          <a:endParaRPr lang="en-US"/>
        </a:p>
      </dgm:t>
    </dgm:pt>
    <dgm:pt modelId="{9446516F-3732-4895-A50C-037A5DE27A0B}" type="pres">
      <dgm:prSet presAssocID="{C0F1E950-2B97-4866-BC66-B3315A37B720}" presName="parallelogramComposite" presStyleCnt="0"/>
      <dgm:spPr/>
    </dgm:pt>
    <dgm:pt modelId="{01135C1E-A286-4948-AF94-15772D716E16}" type="pres">
      <dgm:prSet presAssocID="{C0F1E950-2B97-4866-BC66-B3315A37B720}" presName="parallelogram1" presStyleLbl="alignNode1" presStyleIdx="0" presStyleCnt="35"/>
      <dgm:spPr/>
    </dgm:pt>
    <dgm:pt modelId="{93BC5A63-C178-437D-BE60-9A8BD8DA2AAC}" type="pres">
      <dgm:prSet presAssocID="{C0F1E950-2B97-4866-BC66-B3315A37B720}" presName="parallelogram2" presStyleLbl="alignNode1" presStyleIdx="1" presStyleCnt="35"/>
      <dgm:spPr/>
    </dgm:pt>
    <dgm:pt modelId="{F3AE9AFC-308C-44BA-81CF-97F531E07B6C}" type="pres">
      <dgm:prSet presAssocID="{C0F1E950-2B97-4866-BC66-B3315A37B720}" presName="parallelogram3" presStyleLbl="alignNode1" presStyleIdx="2" presStyleCnt="35"/>
      <dgm:spPr/>
    </dgm:pt>
    <dgm:pt modelId="{251BE6CA-1646-4EF8-8433-1D3B87AA2CEA}" type="pres">
      <dgm:prSet presAssocID="{C0F1E950-2B97-4866-BC66-B3315A37B720}" presName="parallelogram4" presStyleLbl="alignNode1" presStyleIdx="3" presStyleCnt="35"/>
      <dgm:spPr/>
    </dgm:pt>
    <dgm:pt modelId="{E4CA672D-FA59-4E46-A9C0-3BD4F4A0C3A2}" type="pres">
      <dgm:prSet presAssocID="{C0F1E950-2B97-4866-BC66-B3315A37B720}" presName="parallelogram5" presStyleLbl="alignNode1" presStyleIdx="4" presStyleCnt="35"/>
      <dgm:spPr/>
    </dgm:pt>
    <dgm:pt modelId="{B7A2B718-3EAF-4B25-BC9A-DC3A75A897AC}" type="pres">
      <dgm:prSet presAssocID="{C0F1E950-2B97-4866-BC66-B3315A37B720}" presName="parallelogram6" presStyleLbl="alignNode1" presStyleIdx="5" presStyleCnt="35"/>
      <dgm:spPr/>
    </dgm:pt>
    <dgm:pt modelId="{8B2B1998-AC2B-417E-AC24-0B1CBF092AD5}" type="pres">
      <dgm:prSet presAssocID="{C0F1E950-2B97-4866-BC66-B3315A37B720}" presName="parallelogram7" presStyleLbl="alignNode1" presStyleIdx="6" presStyleCnt="35"/>
      <dgm:spPr/>
    </dgm:pt>
    <dgm:pt modelId="{1FA844F8-7287-4ACC-9729-C8C5FCE72B3A}" type="pres">
      <dgm:prSet presAssocID="{EA78E817-B225-4F09-9EB2-28EDDF792B10}" presName="sibTrans" presStyleCnt="0"/>
      <dgm:spPr/>
    </dgm:pt>
    <dgm:pt modelId="{C83A4599-B7E7-42BE-AA0D-631DC3A58762}" type="pres">
      <dgm:prSet presAssocID="{EDC0E8D3-1F82-4280-A4A5-6EE4AC415AFF}" presName="parenttextcomposite" presStyleCnt="0"/>
      <dgm:spPr/>
    </dgm:pt>
    <dgm:pt modelId="{C194E434-5794-465B-ADDC-7482202CCA99}" type="pres">
      <dgm:prSet presAssocID="{EDC0E8D3-1F82-4280-A4A5-6EE4AC415AFF}" presName="parenttext" presStyleLbl="revTx" presStyleIdx="1" presStyleCnt="5">
        <dgm:presLayoutVars>
          <dgm:chMax/>
          <dgm:chPref val="2"/>
          <dgm:bulletEnabled val="1"/>
        </dgm:presLayoutVars>
      </dgm:prSet>
      <dgm:spPr/>
      <dgm:t>
        <a:bodyPr/>
        <a:lstStyle/>
        <a:p>
          <a:endParaRPr lang="en-US"/>
        </a:p>
      </dgm:t>
    </dgm:pt>
    <dgm:pt modelId="{4F522764-5A57-49FA-A728-C65EECF39297}" type="pres">
      <dgm:prSet presAssocID="{EDC0E8D3-1F82-4280-A4A5-6EE4AC415AFF}" presName="parallelogramComposite" presStyleCnt="0"/>
      <dgm:spPr/>
    </dgm:pt>
    <dgm:pt modelId="{03717CDB-116A-4E7D-8EF3-30BAFD2844A9}" type="pres">
      <dgm:prSet presAssocID="{EDC0E8D3-1F82-4280-A4A5-6EE4AC415AFF}" presName="parallelogram1" presStyleLbl="alignNode1" presStyleIdx="7" presStyleCnt="35"/>
      <dgm:spPr/>
    </dgm:pt>
    <dgm:pt modelId="{DE229ED1-E977-4A76-9D5C-D0142E564050}" type="pres">
      <dgm:prSet presAssocID="{EDC0E8D3-1F82-4280-A4A5-6EE4AC415AFF}" presName="parallelogram2" presStyleLbl="alignNode1" presStyleIdx="8" presStyleCnt="35"/>
      <dgm:spPr/>
    </dgm:pt>
    <dgm:pt modelId="{7306B382-B8A4-42BE-B355-38FA3953F016}" type="pres">
      <dgm:prSet presAssocID="{EDC0E8D3-1F82-4280-A4A5-6EE4AC415AFF}" presName="parallelogram3" presStyleLbl="alignNode1" presStyleIdx="9" presStyleCnt="35"/>
      <dgm:spPr/>
    </dgm:pt>
    <dgm:pt modelId="{5B471EB3-79FC-41A2-8A10-FD785E1EAE8E}" type="pres">
      <dgm:prSet presAssocID="{EDC0E8D3-1F82-4280-A4A5-6EE4AC415AFF}" presName="parallelogram4" presStyleLbl="alignNode1" presStyleIdx="10" presStyleCnt="35"/>
      <dgm:spPr/>
    </dgm:pt>
    <dgm:pt modelId="{9FFF7A6F-CEA8-4845-93F4-BF6F9FA1B152}" type="pres">
      <dgm:prSet presAssocID="{EDC0E8D3-1F82-4280-A4A5-6EE4AC415AFF}" presName="parallelogram5" presStyleLbl="alignNode1" presStyleIdx="11" presStyleCnt="35"/>
      <dgm:spPr/>
    </dgm:pt>
    <dgm:pt modelId="{C4925693-79CD-4730-9245-31A72C17700C}" type="pres">
      <dgm:prSet presAssocID="{EDC0E8D3-1F82-4280-A4A5-6EE4AC415AFF}" presName="parallelogram6" presStyleLbl="alignNode1" presStyleIdx="12" presStyleCnt="35"/>
      <dgm:spPr/>
    </dgm:pt>
    <dgm:pt modelId="{8035B5DF-4FE8-4E82-BDF4-AD3EC6490CD4}" type="pres">
      <dgm:prSet presAssocID="{EDC0E8D3-1F82-4280-A4A5-6EE4AC415AFF}" presName="parallelogram7" presStyleLbl="alignNode1" presStyleIdx="13" presStyleCnt="35"/>
      <dgm:spPr/>
    </dgm:pt>
    <dgm:pt modelId="{FE39740B-5560-47C7-9EE5-518D9725F15E}" type="pres">
      <dgm:prSet presAssocID="{FA8D7340-81DC-4818-B0AD-6A4F40DBF91F}" presName="sibTrans" presStyleCnt="0"/>
      <dgm:spPr/>
    </dgm:pt>
    <dgm:pt modelId="{E9780523-7581-49CA-B5E9-952A9041FA01}" type="pres">
      <dgm:prSet presAssocID="{BA4D8A9E-F26B-4736-8A81-3F8FBA57E140}" presName="parenttextcomposite" presStyleCnt="0"/>
      <dgm:spPr/>
    </dgm:pt>
    <dgm:pt modelId="{8156FDD8-50C1-4D92-8E9E-D69A32A1187F}" type="pres">
      <dgm:prSet presAssocID="{BA4D8A9E-F26B-4736-8A81-3F8FBA57E140}" presName="parenttext" presStyleLbl="revTx" presStyleIdx="2" presStyleCnt="5">
        <dgm:presLayoutVars>
          <dgm:chMax/>
          <dgm:chPref val="2"/>
          <dgm:bulletEnabled val="1"/>
        </dgm:presLayoutVars>
      </dgm:prSet>
      <dgm:spPr/>
      <dgm:t>
        <a:bodyPr/>
        <a:lstStyle/>
        <a:p>
          <a:endParaRPr lang="en-US"/>
        </a:p>
      </dgm:t>
    </dgm:pt>
    <dgm:pt modelId="{07845762-90ED-46D8-A3DF-A8CEC5B08E69}" type="pres">
      <dgm:prSet presAssocID="{BA4D8A9E-F26B-4736-8A81-3F8FBA57E140}" presName="parallelogramComposite" presStyleCnt="0"/>
      <dgm:spPr/>
    </dgm:pt>
    <dgm:pt modelId="{313901A7-DCA8-4573-BD30-0F10F58689DD}" type="pres">
      <dgm:prSet presAssocID="{BA4D8A9E-F26B-4736-8A81-3F8FBA57E140}" presName="parallelogram1" presStyleLbl="alignNode1" presStyleIdx="14" presStyleCnt="35"/>
      <dgm:spPr/>
    </dgm:pt>
    <dgm:pt modelId="{AFF4E7CD-9159-4D95-B4FD-6B326D509720}" type="pres">
      <dgm:prSet presAssocID="{BA4D8A9E-F26B-4736-8A81-3F8FBA57E140}" presName="parallelogram2" presStyleLbl="alignNode1" presStyleIdx="15" presStyleCnt="35"/>
      <dgm:spPr/>
    </dgm:pt>
    <dgm:pt modelId="{69812F12-036F-4673-AAC1-6B7BFF4F1171}" type="pres">
      <dgm:prSet presAssocID="{BA4D8A9E-F26B-4736-8A81-3F8FBA57E140}" presName="parallelogram3" presStyleLbl="alignNode1" presStyleIdx="16" presStyleCnt="35"/>
      <dgm:spPr/>
    </dgm:pt>
    <dgm:pt modelId="{84CFED20-5579-49E1-8721-130D39AFE176}" type="pres">
      <dgm:prSet presAssocID="{BA4D8A9E-F26B-4736-8A81-3F8FBA57E140}" presName="parallelogram4" presStyleLbl="alignNode1" presStyleIdx="17" presStyleCnt="35"/>
      <dgm:spPr/>
    </dgm:pt>
    <dgm:pt modelId="{20EB2B6C-4171-407B-8ADB-2EB5CA5AE443}" type="pres">
      <dgm:prSet presAssocID="{BA4D8A9E-F26B-4736-8A81-3F8FBA57E140}" presName="parallelogram5" presStyleLbl="alignNode1" presStyleIdx="18" presStyleCnt="35"/>
      <dgm:spPr/>
    </dgm:pt>
    <dgm:pt modelId="{0D9018D0-0F83-4D22-B66E-46D30E2DF2DD}" type="pres">
      <dgm:prSet presAssocID="{BA4D8A9E-F26B-4736-8A81-3F8FBA57E140}" presName="parallelogram6" presStyleLbl="alignNode1" presStyleIdx="19" presStyleCnt="35"/>
      <dgm:spPr/>
    </dgm:pt>
    <dgm:pt modelId="{68D272EB-ABD5-47B9-BB78-0399E5D5A5D9}" type="pres">
      <dgm:prSet presAssocID="{BA4D8A9E-F26B-4736-8A81-3F8FBA57E140}" presName="parallelogram7" presStyleLbl="alignNode1" presStyleIdx="20" presStyleCnt="35"/>
      <dgm:spPr/>
    </dgm:pt>
    <dgm:pt modelId="{4E281A42-514B-4BB9-A288-7D5BF313C014}" type="pres">
      <dgm:prSet presAssocID="{5BC1804F-31EE-4B7B-8607-1244A0B6F23B}" presName="sibTrans" presStyleCnt="0"/>
      <dgm:spPr/>
    </dgm:pt>
    <dgm:pt modelId="{23E82B56-FED5-4D59-B30D-5E42B8490C86}" type="pres">
      <dgm:prSet presAssocID="{4F8B4A91-2F9F-4CC3-9DB2-BD6DF349B10B}" presName="parenttextcomposite" presStyleCnt="0"/>
      <dgm:spPr/>
    </dgm:pt>
    <dgm:pt modelId="{A07D8606-2BB8-469F-A82E-8506819F6C3B}" type="pres">
      <dgm:prSet presAssocID="{4F8B4A91-2F9F-4CC3-9DB2-BD6DF349B10B}" presName="parenttext" presStyleLbl="revTx" presStyleIdx="3" presStyleCnt="5">
        <dgm:presLayoutVars>
          <dgm:chMax/>
          <dgm:chPref val="2"/>
          <dgm:bulletEnabled val="1"/>
        </dgm:presLayoutVars>
      </dgm:prSet>
      <dgm:spPr/>
      <dgm:t>
        <a:bodyPr/>
        <a:lstStyle/>
        <a:p>
          <a:endParaRPr lang="en-US"/>
        </a:p>
      </dgm:t>
    </dgm:pt>
    <dgm:pt modelId="{D8D2C742-139E-4B8B-9806-9ECC34086C4E}" type="pres">
      <dgm:prSet presAssocID="{4F8B4A91-2F9F-4CC3-9DB2-BD6DF349B10B}" presName="parallelogramComposite" presStyleCnt="0"/>
      <dgm:spPr/>
    </dgm:pt>
    <dgm:pt modelId="{47E834BE-0D9E-441E-8411-D8C4F7EA97F9}" type="pres">
      <dgm:prSet presAssocID="{4F8B4A91-2F9F-4CC3-9DB2-BD6DF349B10B}" presName="parallelogram1" presStyleLbl="alignNode1" presStyleIdx="21" presStyleCnt="35"/>
      <dgm:spPr/>
    </dgm:pt>
    <dgm:pt modelId="{D8E9FD8E-6867-48BB-9CAA-35F0A3E2B064}" type="pres">
      <dgm:prSet presAssocID="{4F8B4A91-2F9F-4CC3-9DB2-BD6DF349B10B}" presName="parallelogram2" presStyleLbl="alignNode1" presStyleIdx="22" presStyleCnt="35"/>
      <dgm:spPr/>
    </dgm:pt>
    <dgm:pt modelId="{8F74DCA1-984B-4BC1-9854-3BC079B34A4B}" type="pres">
      <dgm:prSet presAssocID="{4F8B4A91-2F9F-4CC3-9DB2-BD6DF349B10B}" presName="parallelogram3" presStyleLbl="alignNode1" presStyleIdx="23" presStyleCnt="35"/>
      <dgm:spPr/>
    </dgm:pt>
    <dgm:pt modelId="{F9486AA8-7157-4D8D-8B07-8AED8D028E82}" type="pres">
      <dgm:prSet presAssocID="{4F8B4A91-2F9F-4CC3-9DB2-BD6DF349B10B}" presName="parallelogram4" presStyleLbl="alignNode1" presStyleIdx="24" presStyleCnt="35"/>
      <dgm:spPr/>
    </dgm:pt>
    <dgm:pt modelId="{B72D3F68-E9AA-4D14-9A46-5B462D5F9FA0}" type="pres">
      <dgm:prSet presAssocID="{4F8B4A91-2F9F-4CC3-9DB2-BD6DF349B10B}" presName="parallelogram5" presStyleLbl="alignNode1" presStyleIdx="25" presStyleCnt="35"/>
      <dgm:spPr/>
    </dgm:pt>
    <dgm:pt modelId="{5ADE4F3B-FBBA-4304-81AC-01F1D19436DE}" type="pres">
      <dgm:prSet presAssocID="{4F8B4A91-2F9F-4CC3-9DB2-BD6DF349B10B}" presName="parallelogram6" presStyleLbl="alignNode1" presStyleIdx="26" presStyleCnt="35"/>
      <dgm:spPr/>
    </dgm:pt>
    <dgm:pt modelId="{0A6D7F95-8091-469C-A7A5-A8EF560DBE90}" type="pres">
      <dgm:prSet presAssocID="{4F8B4A91-2F9F-4CC3-9DB2-BD6DF349B10B}" presName="parallelogram7" presStyleLbl="alignNode1" presStyleIdx="27" presStyleCnt="35"/>
      <dgm:spPr/>
    </dgm:pt>
    <dgm:pt modelId="{FFFCAE47-FABF-4084-9C2D-F79EBE488710}" type="pres">
      <dgm:prSet presAssocID="{8DB0C0C7-D211-472F-97D2-B76B5BA758F8}" presName="sibTrans" presStyleCnt="0"/>
      <dgm:spPr/>
    </dgm:pt>
    <dgm:pt modelId="{B49D1767-253D-4FC1-9109-276DF29C3B0C}" type="pres">
      <dgm:prSet presAssocID="{464B1AF7-BF5D-4483-906F-9365C4C15E4E}" presName="parenttextcomposite" presStyleCnt="0"/>
      <dgm:spPr/>
    </dgm:pt>
    <dgm:pt modelId="{CC4895BD-2F51-42BD-A38F-0903EA492310}" type="pres">
      <dgm:prSet presAssocID="{464B1AF7-BF5D-4483-906F-9365C4C15E4E}" presName="parenttext" presStyleLbl="revTx" presStyleIdx="4" presStyleCnt="5">
        <dgm:presLayoutVars>
          <dgm:chMax/>
          <dgm:chPref val="2"/>
          <dgm:bulletEnabled val="1"/>
        </dgm:presLayoutVars>
      </dgm:prSet>
      <dgm:spPr/>
      <dgm:t>
        <a:bodyPr/>
        <a:lstStyle/>
        <a:p>
          <a:endParaRPr lang="en-US"/>
        </a:p>
      </dgm:t>
    </dgm:pt>
    <dgm:pt modelId="{1164F974-6B07-44AB-B751-66F427E8B79D}" type="pres">
      <dgm:prSet presAssocID="{464B1AF7-BF5D-4483-906F-9365C4C15E4E}" presName="parallelogramComposite" presStyleCnt="0"/>
      <dgm:spPr/>
    </dgm:pt>
    <dgm:pt modelId="{C98ADA80-04B5-409D-A9A5-7F65933E82FC}" type="pres">
      <dgm:prSet presAssocID="{464B1AF7-BF5D-4483-906F-9365C4C15E4E}" presName="parallelogram1" presStyleLbl="alignNode1" presStyleIdx="28" presStyleCnt="35"/>
      <dgm:spPr/>
    </dgm:pt>
    <dgm:pt modelId="{0DA149C6-CD14-41BE-B83E-4916EE710C9D}" type="pres">
      <dgm:prSet presAssocID="{464B1AF7-BF5D-4483-906F-9365C4C15E4E}" presName="parallelogram2" presStyleLbl="alignNode1" presStyleIdx="29" presStyleCnt="35"/>
      <dgm:spPr/>
    </dgm:pt>
    <dgm:pt modelId="{E74DABC9-B58D-4681-896E-F07B2B585A19}" type="pres">
      <dgm:prSet presAssocID="{464B1AF7-BF5D-4483-906F-9365C4C15E4E}" presName="parallelogram3" presStyleLbl="alignNode1" presStyleIdx="30" presStyleCnt="35"/>
      <dgm:spPr/>
    </dgm:pt>
    <dgm:pt modelId="{BBDFFE92-36B4-4E2E-AFA4-BDA0791BE12F}" type="pres">
      <dgm:prSet presAssocID="{464B1AF7-BF5D-4483-906F-9365C4C15E4E}" presName="parallelogram4" presStyleLbl="alignNode1" presStyleIdx="31" presStyleCnt="35"/>
      <dgm:spPr/>
    </dgm:pt>
    <dgm:pt modelId="{A5A55F1D-08E7-487D-B406-F00EAF5D0555}" type="pres">
      <dgm:prSet presAssocID="{464B1AF7-BF5D-4483-906F-9365C4C15E4E}" presName="parallelogram5" presStyleLbl="alignNode1" presStyleIdx="32" presStyleCnt="35"/>
      <dgm:spPr/>
    </dgm:pt>
    <dgm:pt modelId="{6B8FE4DB-135B-468A-ABC7-796860E47E6A}" type="pres">
      <dgm:prSet presAssocID="{464B1AF7-BF5D-4483-906F-9365C4C15E4E}" presName="parallelogram6" presStyleLbl="alignNode1" presStyleIdx="33" presStyleCnt="35"/>
      <dgm:spPr/>
    </dgm:pt>
    <dgm:pt modelId="{3BE8EBF9-3A2B-455C-A0DC-09137BD5DF42}" type="pres">
      <dgm:prSet presAssocID="{464B1AF7-BF5D-4483-906F-9365C4C15E4E}" presName="parallelogram7" presStyleLbl="alignNode1" presStyleIdx="34" presStyleCnt="35"/>
      <dgm:spPr/>
    </dgm:pt>
  </dgm:ptLst>
  <dgm:cxnLst>
    <dgm:cxn modelId="{39E5D586-EF44-4F1B-B0EE-406C6150FD41}" srcId="{08C03338-7172-4FCE-944B-1214AC91EB0D}" destId="{EDC0E8D3-1F82-4280-A4A5-6EE4AC415AFF}" srcOrd="1" destOrd="0" parTransId="{18AF846D-0786-4E73-964A-18C5F915E951}" sibTransId="{FA8D7340-81DC-4818-B0AD-6A4F40DBF91F}"/>
    <dgm:cxn modelId="{57C73C17-DA0C-457D-83F5-0E4434FAC7B7}" type="presOf" srcId="{C0F1E950-2B97-4866-BC66-B3315A37B720}" destId="{EAD1A09F-6D77-40F0-8CD9-8D4CFC10B44C}" srcOrd="0" destOrd="0" presId="urn:microsoft.com/office/officeart/2008/layout/VerticalAccentList"/>
    <dgm:cxn modelId="{50FE380D-4BC4-4960-9203-068F6FA91D7C}" srcId="{08C03338-7172-4FCE-944B-1214AC91EB0D}" destId="{C0F1E950-2B97-4866-BC66-B3315A37B720}" srcOrd="0" destOrd="0" parTransId="{54ACE654-7E46-44E1-A572-4F0BF8E0C9F1}" sibTransId="{EA78E817-B225-4F09-9EB2-28EDDF792B10}"/>
    <dgm:cxn modelId="{9B95D0F1-6306-4157-A8F6-B736BFD84573}" srcId="{08C03338-7172-4FCE-944B-1214AC91EB0D}" destId="{4F8B4A91-2F9F-4CC3-9DB2-BD6DF349B10B}" srcOrd="3" destOrd="0" parTransId="{6807C9A6-A1E6-4FAD-B78C-7C4E1C37D9A2}" sibTransId="{8DB0C0C7-D211-472F-97D2-B76B5BA758F8}"/>
    <dgm:cxn modelId="{08E77128-347C-4534-9E27-92D54E3B6D73}" type="presOf" srcId="{464B1AF7-BF5D-4483-906F-9365C4C15E4E}" destId="{CC4895BD-2F51-42BD-A38F-0903EA492310}" srcOrd="0" destOrd="0" presId="urn:microsoft.com/office/officeart/2008/layout/VerticalAccentList"/>
    <dgm:cxn modelId="{F797E4DD-1E3C-4C9A-9840-588AA34BEF66}" srcId="{08C03338-7172-4FCE-944B-1214AC91EB0D}" destId="{464B1AF7-BF5D-4483-906F-9365C4C15E4E}" srcOrd="4" destOrd="0" parTransId="{7ED0A435-A3D7-40A0-B0F0-7D8F5BCC8D18}" sibTransId="{ED5C9074-00C6-438D-AEB3-E1110899E626}"/>
    <dgm:cxn modelId="{6BFA4105-B938-4AD5-946E-9C6CC3B313CE}" type="presOf" srcId="{EDC0E8D3-1F82-4280-A4A5-6EE4AC415AFF}" destId="{C194E434-5794-465B-ADDC-7482202CCA99}" srcOrd="0" destOrd="0" presId="urn:microsoft.com/office/officeart/2008/layout/VerticalAccentList"/>
    <dgm:cxn modelId="{98E38798-52A1-4656-9E14-ED260E7F6400}" type="presOf" srcId="{4F8B4A91-2F9F-4CC3-9DB2-BD6DF349B10B}" destId="{A07D8606-2BB8-469F-A82E-8506819F6C3B}" srcOrd="0" destOrd="0" presId="urn:microsoft.com/office/officeart/2008/layout/VerticalAccentList"/>
    <dgm:cxn modelId="{21DBCA97-7623-4594-BE26-C8728586BE30}" srcId="{08C03338-7172-4FCE-944B-1214AC91EB0D}" destId="{BA4D8A9E-F26B-4736-8A81-3F8FBA57E140}" srcOrd="2" destOrd="0" parTransId="{0CFC656C-69E5-4C48-A398-27ED98724506}" sibTransId="{5BC1804F-31EE-4B7B-8607-1244A0B6F23B}"/>
    <dgm:cxn modelId="{D763193C-EF2B-48A6-966F-A25AAE43011D}" type="presOf" srcId="{BA4D8A9E-F26B-4736-8A81-3F8FBA57E140}" destId="{8156FDD8-50C1-4D92-8E9E-D69A32A1187F}" srcOrd="0" destOrd="0" presId="urn:microsoft.com/office/officeart/2008/layout/VerticalAccentList"/>
    <dgm:cxn modelId="{8469FA5C-9F51-4852-95E8-E0BC1255B0E1}" type="presOf" srcId="{08C03338-7172-4FCE-944B-1214AC91EB0D}" destId="{97C19A0D-1C48-493B-9C8F-AC89D5CBD351}" srcOrd="0" destOrd="0" presId="urn:microsoft.com/office/officeart/2008/layout/VerticalAccentList"/>
    <dgm:cxn modelId="{9991917E-8561-4A10-8562-95DC7924CE40}" type="presParOf" srcId="{97C19A0D-1C48-493B-9C8F-AC89D5CBD351}" destId="{28CA69B6-F6A9-409F-A893-54713B8B988F}" srcOrd="0" destOrd="0" presId="urn:microsoft.com/office/officeart/2008/layout/VerticalAccentList"/>
    <dgm:cxn modelId="{179882A5-E46A-41FE-A8E5-AD5EAE5114EF}" type="presParOf" srcId="{28CA69B6-F6A9-409F-A893-54713B8B988F}" destId="{EAD1A09F-6D77-40F0-8CD9-8D4CFC10B44C}" srcOrd="0" destOrd="0" presId="urn:microsoft.com/office/officeart/2008/layout/VerticalAccentList"/>
    <dgm:cxn modelId="{1A65D4F8-0362-44ED-8B8E-E5F8A7DA5ED1}" type="presParOf" srcId="{97C19A0D-1C48-493B-9C8F-AC89D5CBD351}" destId="{9446516F-3732-4895-A50C-037A5DE27A0B}" srcOrd="1" destOrd="0" presId="urn:microsoft.com/office/officeart/2008/layout/VerticalAccentList"/>
    <dgm:cxn modelId="{7B520666-2172-4A53-BCD1-8075B9C3F4F1}" type="presParOf" srcId="{9446516F-3732-4895-A50C-037A5DE27A0B}" destId="{01135C1E-A286-4948-AF94-15772D716E16}" srcOrd="0" destOrd="0" presId="urn:microsoft.com/office/officeart/2008/layout/VerticalAccentList"/>
    <dgm:cxn modelId="{426519CC-3C78-4D68-A169-3CE5CDB21F4C}" type="presParOf" srcId="{9446516F-3732-4895-A50C-037A5DE27A0B}" destId="{93BC5A63-C178-437D-BE60-9A8BD8DA2AAC}" srcOrd="1" destOrd="0" presId="urn:microsoft.com/office/officeart/2008/layout/VerticalAccentList"/>
    <dgm:cxn modelId="{17E9FF1E-23B9-4AF5-957C-6C5FC870C9DD}" type="presParOf" srcId="{9446516F-3732-4895-A50C-037A5DE27A0B}" destId="{F3AE9AFC-308C-44BA-81CF-97F531E07B6C}" srcOrd="2" destOrd="0" presId="urn:microsoft.com/office/officeart/2008/layout/VerticalAccentList"/>
    <dgm:cxn modelId="{5C1775F6-85F5-4D70-A485-E636B0C845A0}" type="presParOf" srcId="{9446516F-3732-4895-A50C-037A5DE27A0B}" destId="{251BE6CA-1646-4EF8-8433-1D3B87AA2CEA}" srcOrd="3" destOrd="0" presId="urn:microsoft.com/office/officeart/2008/layout/VerticalAccentList"/>
    <dgm:cxn modelId="{55DB8977-BE8E-46F6-BCD3-2C9AB593FD1E}" type="presParOf" srcId="{9446516F-3732-4895-A50C-037A5DE27A0B}" destId="{E4CA672D-FA59-4E46-A9C0-3BD4F4A0C3A2}" srcOrd="4" destOrd="0" presId="urn:microsoft.com/office/officeart/2008/layout/VerticalAccentList"/>
    <dgm:cxn modelId="{9537704F-C9B8-459D-89E4-70E3F6A44D8E}" type="presParOf" srcId="{9446516F-3732-4895-A50C-037A5DE27A0B}" destId="{B7A2B718-3EAF-4B25-BC9A-DC3A75A897AC}" srcOrd="5" destOrd="0" presId="urn:microsoft.com/office/officeart/2008/layout/VerticalAccentList"/>
    <dgm:cxn modelId="{0B975386-CDD9-4874-BB59-791CFC02FA24}" type="presParOf" srcId="{9446516F-3732-4895-A50C-037A5DE27A0B}" destId="{8B2B1998-AC2B-417E-AC24-0B1CBF092AD5}" srcOrd="6" destOrd="0" presId="urn:microsoft.com/office/officeart/2008/layout/VerticalAccentList"/>
    <dgm:cxn modelId="{BF1F3402-D1CA-4006-AE4E-75E7A7350D05}" type="presParOf" srcId="{97C19A0D-1C48-493B-9C8F-AC89D5CBD351}" destId="{1FA844F8-7287-4ACC-9729-C8C5FCE72B3A}" srcOrd="2" destOrd="0" presId="urn:microsoft.com/office/officeart/2008/layout/VerticalAccentList"/>
    <dgm:cxn modelId="{597AD3C1-781C-4EC6-9925-B00E562071EF}" type="presParOf" srcId="{97C19A0D-1C48-493B-9C8F-AC89D5CBD351}" destId="{C83A4599-B7E7-42BE-AA0D-631DC3A58762}" srcOrd="3" destOrd="0" presId="urn:microsoft.com/office/officeart/2008/layout/VerticalAccentList"/>
    <dgm:cxn modelId="{6A33B1A6-3B93-435C-9D17-8B6B2D351438}" type="presParOf" srcId="{C83A4599-B7E7-42BE-AA0D-631DC3A58762}" destId="{C194E434-5794-465B-ADDC-7482202CCA99}" srcOrd="0" destOrd="0" presId="urn:microsoft.com/office/officeart/2008/layout/VerticalAccentList"/>
    <dgm:cxn modelId="{5A5C38C1-CBC0-4579-B2CB-DF7222976CC7}" type="presParOf" srcId="{97C19A0D-1C48-493B-9C8F-AC89D5CBD351}" destId="{4F522764-5A57-49FA-A728-C65EECF39297}" srcOrd="4" destOrd="0" presId="urn:microsoft.com/office/officeart/2008/layout/VerticalAccentList"/>
    <dgm:cxn modelId="{53B399E4-8D89-4314-BB73-D22555EBF025}" type="presParOf" srcId="{4F522764-5A57-49FA-A728-C65EECF39297}" destId="{03717CDB-116A-4E7D-8EF3-30BAFD2844A9}" srcOrd="0" destOrd="0" presId="urn:microsoft.com/office/officeart/2008/layout/VerticalAccentList"/>
    <dgm:cxn modelId="{D718849C-D7A6-4B9F-8E3D-8B992787303F}" type="presParOf" srcId="{4F522764-5A57-49FA-A728-C65EECF39297}" destId="{DE229ED1-E977-4A76-9D5C-D0142E564050}" srcOrd="1" destOrd="0" presId="urn:microsoft.com/office/officeart/2008/layout/VerticalAccentList"/>
    <dgm:cxn modelId="{CF16459C-9E8E-45D1-A20A-C3595C709CC9}" type="presParOf" srcId="{4F522764-5A57-49FA-A728-C65EECF39297}" destId="{7306B382-B8A4-42BE-B355-38FA3953F016}" srcOrd="2" destOrd="0" presId="urn:microsoft.com/office/officeart/2008/layout/VerticalAccentList"/>
    <dgm:cxn modelId="{91AC5850-FAC5-4BB1-9059-574226C33A67}" type="presParOf" srcId="{4F522764-5A57-49FA-A728-C65EECF39297}" destId="{5B471EB3-79FC-41A2-8A10-FD785E1EAE8E}" srcOrd="3" destOrd="0" presId="urn:microsoft.com/office/officeart/2008/layout/VerticalAccentList"/>
    <dgm:cxn modelId="{D083AD46-8D29-44FB-8DB1-33212B6845FB}" type="presParOf" srcId="{4F522764-5A57-49FA-A728-C65EECF39297}" destId="{9FFF7A6F-CEA8-4845-93F4-BF6F9FA1B152}" srcOrd="4" destOrd="0" presId="urn:microsoft.com/office/officeart/2008/layout/VerticalAccentList"/>
    <dgm:cxn modelId="{0365D3A6-5A65-4A2F-8992-B167963AFF6D}" type="presParOf" srcId="{4F522764-5A57-49FA-A728-C65EECF39297}" destId="{C4925693-79CD-4730-9245-31A72C17700C}" srcOrd="5" destOrd="0" presId="urn:microsoft.com/office/officeart/2008/layout/VerticalAccentList"/>
    <dgm:cxn modelId="{DF5F8419-2B0C-4700-BCB7-7B793FDEBB23}" type="presParOf" srcId="{4F522764-5A57-49FA-A728-C65EECF39297}" destId="{8035B5DF-4FE8-4E82-BDF4-AD3EC6490CD4}" srcOrd="6" destOrd="0" presId="urn:microsoft.com/office/officeart/2008/layout/VerticalAccentList"/>
    <dgm:cxn modelId="{DA873F9B-666D-43CB-A0F5-FD281C8ACDF6}" type="presParOf" srcId="{97C19A0D-1C48-493B-9C8F-AC89D5CBD351}" destId="{FE39740B-5560-47C7-9EE5-518D9725F15E}" srcOrd="5" destOrd="0" presId="urn:microsoft.com/office/officeart/2008/layout/VerticalAccentList"/>
    <dgm:cxn modelId="{F4663419-4044-42A7-A5D8-45DC37FD7162}" type="presParOf" srcId="{97C19A0D-1C48-493B-9C8F-AC89D5CBD351}" destId="{E9780523-7581-49CA-B5E9-952A9041FA01}" srcOrd="6" destOrd="0" presId="urn:microsoft.com/office/officeart/2008/layout/VerticalAccentList"/>
    <dgm:cxn modelId="{78276FF1-0E27-4BE3-9A67-8ACE004155CC}" type="presParOf" srcId="{E9780523-7581-49CA-B5E9-952A9041FA01}" destId="{8156FDD8-50C1-4D92-8E9E-D69A32A1187F}" srcOrd="0" destOrd="0" presId="urn:microsoft.com/office/officeart/2008/layout/VerticalAccentList"/>
    <dgm:cxn modelId="{95C92DA2-D7D4-4860-85A3-DBF4987FA16A}" type="presParOf" srcId="{97C19A0D-1C48-493B-9C8F-AC89D5CBD351}" destId="{07845762-90ED-46D8-A3DF-A8CEC5B08E69}" srcOrd="7" destOrd="0" presId="urn:microsoft.com/office/officeart/2008/layout/VerticalAccentList"/>
    <dgm:cxn modelId="{B5C8650F-9094-4755-9188-8C721FB30E58}" type="presParOf" srcId="{07845762-90ED-46D8-A3DF-A8CEC5B08E69}" destId="{313901A7-DCA8-4573-BD30-0F10F58689DD}" srcOrd="0" destOrd="0" presId="urn:microsoft.com/office/officeart/2008/layout/VerticalAccentList"/>
    <dgm:cxn modelId="{897BB3DC-4152-4C24-B365-8ECCB22E4CAF}" type="presParOf" srcId="{07845762-90ED-46D8-A3DF-A8CEC5B08E69}" destId="{AFF4E7CD-9159-4D95-B4FD-6B326D509720}" srcOrd="1" destOrd="0" presId="urn:microsoft.com/office/officeart/2008/layout/VerticalAccentList"/>
    <dgm:cxn modelId="{189E1358-ED4D-4BD4-B75E-4A8D3A6F68BD}" type="presParOf" srcId="{07845762-90ED-46D8-A3DF-A8CEC5B08E69}" destId="{69812F12-036F-4673-AAC1-6B7BFF4F1171}" srcOrd="2" destOrd="0" presId="urn:microsoft.com/office/officeart/2008/layout/VerticalAccentList"/>
    <dgm:cxn modelId="{788739D8-42FE-42FD-8AB6-C04EDB7B119E}" type="presParOf" srcId="{07845762-90ED-46D8-A3DF-A8CEC5B08E69}" destId="{84CFED20-5579-49E1-8721-130D39AFE176}" srcOrd="3" destOrd="0" presId="urn:microsoft.com/office/officeart/2008/layout/VerticalAccentList"/>
    <dgm:cxn modelId="{4A0D338C-3A9A-4F9D-AB84-4ED799B0F7B5}" type="presParOf" srcId="{07845762-90ED-46D8-A3DF-A8CEC5B08E69}" destId="{20EB2B6C-4171-407B-8ADB-2EB5CA5AE443}" srcOrd="4" destOrd="0" presId="urn:microsoft.com/office/officeart/2008/layout/VerticalAccentList"/>
    <dgm:cxn modelId="{61E2EEBE-9962-4B1D-866F-3D9B42B3C2E9}" type="presParOf" srcId="{07845762-90ED-46D8-A3DF-A8CEC5B08E69}" destId="{0D9018D0-0F83-4D22-B66E-46D30E2DF2DD}" srcOrd="5" destOrd="0" presId="urn:microsoft.com/office/officeart/2008/layout/VerticalAccentList"/>
    <dgm:cxn modelId="{AE297895-3093-43B8-8C34-CAAC801BCFE3}" type="presParOf" srcId="{07845762-90ED-46D8-A3DF-A8CEC5B08E69}" destId="{68D272EB-ABD5-47B9-BB78-0399E5D5A5D9}" srcOrd="6" destOrd="0" presId="urn:microsoft.com/office/officeart/2008/layout/VerticalAccentList"/>
    <dgm:cxn modelId="{4F15FA0C-2C32-43E4-9739-FAE089CCA6F0}" type="presParOf" srcId="{97C19A0D-1C48-493B-9C8F-AC89D5CBD351}" destId="{4E281A42-514B-4BB9-A288-7D5BF313C014}" srcOrd="8" destOrd="0" presId="urn:microsoft.com/office/officeart/2008/layout/VerticalAccentList"/>
    <dgm:cxn modelId="{1B59403E-1DDD-4B7E-B725-72F116A290BF}" type="presParOf" srcId="{97C19A0D-1C48-493B-9C8F-AC89D5CBD351}" destId="{23E82B56-FED5-4D59-B30D-5E42B8490C86}" srcOrd="9" destOrd="0" presId="urn:microsoft.com/office/officeart/2008/layout/VerticalAccentList"/>
    <dgm:cxn modelId="{FFE945BA-B9F3-46D3-AE30-621F7BFA4834}" type="presParOf" srcId="{23E82B56-FED5-4D59-B30D-5E42B8490C86}" destId="{A07D8606-2BB8-469F-A82E-8506819F6C3B}" srcOrd="0" destOrd="0" presId="urn:microsoft.com/office/officeart/2008/layout/VerticalAccentList"/>
    <dgm:cxn modelId="{9D44A673-7659-4A60-8E9B-F966B0526A1D}" type="presParOf" srcId="{97C19A0D-1C48-493B-9C8F-AC89D5CBD351}" destId="{D8D2C742-139E-4B8B-9806-9ECC34086C4E}" srcOrd="10" destOrd="0" presId="urn:microsoft.com/office/officeart/2008/layout/VerticalAccentList"/>
    <dgm:cxn modelId="{34EEED58-1CE5-4000-85DC-6FB073FA581E}" type="presParOf" srcId="{D8D2C742-139E-4B8B-9806-9ECC34086C4E}" destId="{47E834BE-0D9E-441E-8411-D8C4F7EA97F9}" srcOrd="0" destOrd="0" presId="urn:microsoft.com/office/officeart/2008/layout/VerticalAccentList"/>
    <dgm:cxn modelId="{541FE211-9ED2-4719-A570-D2DAF71B0BCC}" type="presParOf" srcId="{D8D2C742-139E-4B8B-9806-9ECC34086C4E}" destId="{D8E9FD8E-6867-48BB-9CAA-35F0A3E2B064}" srcOrd="1" destOrd="0" presId="urn:microsoft.com/office/officeart/2008/layout/VerticalAccentList"/>
    <dgm:cxn modelId="{99DEAFCB-D679-44AD-85A4-31135705AF30}" type="presParOf" srcId="{D8D2C742-139E-4B8B-9806-9ECC34086C4E}" destId="{8F74DCA1-984B-4BC1-9854-3BC079B34A4B}" srcOrd="2" destOrd="0" presId="urn:microsoft.com/office/officeart/2008/layout/VerticalAccentList"/>
    <dgm:cxn modelId="{08D62C7D-A8D3-4178-BE5B-E6D527B26CDB}" type="presParOf" srcId="{D8D2C742-139E-4B8B-9806-9ECC34086C4E}" destId="{F9486AA8-7157-4D8D-8B07-8AED8D028E82}" srcOrd="3" destOrd="0" presId="urn:microsoft.com/office/officeart/2008/layout/VerticalAccentList"/>
    <dgm:cxn modelId="{281ADD77-B030-4892-832D-6ECF0EA40972}" type="presParOf" srcId="{D8D2C742-139E-4B8B-9806-9ECC34086C4E}" destId="{B72D3F68-E9AA-4D14-9A46-5B462D5F9FA0}" srcOrd="4" destOrd="0" presId="urn:microsoft.com/office/officeart/2008/layout/VerticalAccentList"/>
    <dgm:cxn modelId="{566D8315-1070-481C-80F9-26819B38B70B}" type="presParOf" srcId="{D8D2C742-139E-4B8B-9806-9ECC34086C4E}" destId="{5ADE4F3B-FBBA-4304-81AC-01F1D19436DE}" srcOrd="5" destOrd="0" presId="urn:microsoft.com/office/officeart/2008/layout/VerticalAccentList"/>
    <dgm:cxn modelId="{2D838633-D5D5-45CC-8E4A-53E981257BC6}" type="presParOf" srcId="{D8D2C742-139E-4B8B-9806-9ECC34086C4E}" destId="{0A6D7F95-8091-469C-A7A5-A8EF560DBE90}" srcOrd="6" destOrd="0" presId="urn:microsoft.com/office/officeart/2008/layout/VerticalAccentList"/>
    <dgm:cxn modelId="{59FB574E-F983-43C5-9376-CDE431338025}" type="presParOf" srcId="{97C19A0D-1C48-493B-9C8F-AC89D5CBD351}" destId="{FFFCAE47-FABF-4084-9C2D-F79EBE488710}" srcOrd="11" destOrd="0" presId="urn:microsoft.com/office/officeart/2008/layout/VerticalAccentList"/>
    <dgm:cxn modelId="{A92FFDA4-3F36-4BC6-94C5-6C9A6FDBD05D}" type="presParOf" srcId="{97C19A0D-1C48-493B-9C8F-AC89D5CBD351}" destId="{B49D1767-253D-4FC1-9109-276DF29C3B0C}" srcOrd="12" destOrd="0" presId="urn:microsoft.com/office/officeart/2008/layout/VerticalAccentList"/>
    <dgm:cxn modelId="{A050BBE5-6F37-4083-BE64-B0FF088BB0B9}" type="presParOf" srcId="{B49D1767-253D-4FC1-9109-276DF29C3B0C}" destId="{CC4895BD-2F51-42BD-A38F-0903EA492310}" srcOrd="0" destOrd="0" presId="urn:microsoft.com/office/officeart/2008/layout/VerticalAccentList"/>
    <dgm:cxn modelId="{E538F124-814A-457F-8614-6125D28B882D}" type="presParOf" srcId="{97C19A0D-1C48-493B-9C8F-AC89D5CBD351}" destId="{1164F974-6B07-44AB-B751-66F427E8B79D}" srcOrd="13" destOrd="0" presId="urn:microsoft.com/office/officeart/2008/layout/VerticalAccentList"/>
    <dgm:cxn modelId="{4C02060F-BCFD-4940-8DCD-20244876ECD4}" type="presParOf" srcId="{1164F974-6B07-44AB-B751-66F427E8B79D}" destId="{C98ADA80-04B5-409D-A9A5-7F65933E82FC}" srcOrd="0" destOrd="0" presId="urn:microsoft.com/office/officeart/2008/layout/VerticalAccentList"/>
    <dgm:cxn modelId="{66022596-351E-4450-9B60-237D7C4EDD99}" type="presParOf" srcId="{1164F974-6B07-44AB-B751-66F427E8B79D}" destId="{0DA149C6-CD14-41BE-B83E-4916EE710C9D}" srcOrd="1" destOrd="0" presId="urn:microsoft.com/office/officeart/2008/layout/VerticalAccentList"/>
    <dgm:cxn modelId="{D7AB3B11-F36B-49C4-A80B-229942458295}" type="presParOf" srcId="{1164F974-6B07-44AB-B751-66F427E8B79D}" destId="{E74DABC9-B58D-4681-896E-F07B2B585A19}" srcOrd="2" destOrd="0" presId="urn:microsoft.com/office/officeart/2008/layout/VerticalAccentList"/>
    <dgm:cxn modelId="{383F23C8-92EA-4343-A293-7AD4F0BEDE4B}" type="presParOf" srcId="{1164F974-6B07-44AB-B751-66F427E8B79D}" destId="{BBDFFE92-36B4-4E2E-AFA4-BDA0791BE12F}" srcOrd="3" destOrd="0" presId="urn:microsoft.com/office/officeart/2008/layout/VerticalAccentList"/>
    <dgm:cxn modelId="{2E704551-CE5E-4AD0-A4E2-FD2A41AB95C9}" type="presParOf" srcId="{1164F974-6B07-44AB-B751-66F427E8B79D}" destId="{A5A55F1D-08E7-487D-B406-F00EAF5D0555}" srcOrd="4" destOrd="0" presId="urn:microsoft.com/office/officeart/2008/layout/VerticalAccentList"/>
    <dgm:cxn modelId="{DE9A56FC-DED9-4CEB-BA4E-E88A0378CA96}" type="presParOf" srcId="{1164F974-6B07-44AB-B751-66F427E8B79D}" destId="{6B8FE4DB-135B-468A-ABC7-796860E47E6A}" srcOrd="5" destOrd="0" presId="urn:microsoft.com/office/officeart/2008/layout/VerticalAccentList"/>
    <dgm:cxn modelId="{6AED5D2A-71B7-4728-8E53-9FF512CDB0DC}" type="presParOf" srcId="{1164F974-6B07-44AB-B751-66F427E8B79D}" destId="{3BE8EBF9-3A2B-455C-A0DC-09137BD5DF42}"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C03338-7172-4FCE-944B-1214AC91EB0D}"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US"/>
        </a:p>
      </dgm:t>
    </dgm:pt>
    <dgm:pt modelId="{C0F1E950-2B97-4866-BC66-B3315A37B720}">
      <dgm:prSet phldrT="[Text]"/>
      <dgm:spPr/>
      <dgm:t>
        <a:bodyPr/>
        <a:lstStyle/>
        <a:p>
          <a:r>
            <a:rPr lang="en-GB" dirty="0" smtClean="0"/>
            <a:t>What is career development?</a:t>
          </a:r>
          <a:endParaRPr lang="en-US" dirty="0"/>
        </a:p>
      </dgm:t>
    </dgm:pt>
    <dgm:pt modelId="{54ACE654-7E46-44E1-A572-4F0BF8E0C9F1}" type="parTrans" cxnId="{50FE380D-4BC4-4960-9203-068F6FA91D7C}">
      <dgm:prSet/>
      <dgm:spPr/>
      <dgm:t>
        <a:bodyPr/>
        <a:lstStyle/>
        <a:p>
          <a:endParaRPr lang="en-US"/>
        </a:p>
      </dgm:t>
    </dgm:pt>
    <dgm:pt modelId="{EA78E817-B225-4F09-9EB2-28EDDF792B10}" type="sibTrans" cxnId="{50FE380D-4BC4-4960-9203-068F6FA91D7C}">
      <dgm:prSet/>
      <dgm:spPr/>
      <dgm:t>
        <a:bodyPr/>
        <a:lstStyle/>
        <a:p>
          <a:endParaRPr lang="en-US"/>
        </a:p>
      </dgm:t>
    </dgm:pt>
    <dgm:pt modelId="{EDC0E8D3-1F82-4280-A4A5-6EE4AC415AFF}">
      <dgm:prSet phldrT="[Text]"/>
      <dgm:spPr/>
      <dgm:t>
        <a:bodyPr/>
        <a:lstStyle/>
        <a:p>
          <a:r>
            <a:rPr lang="en-GB" dirty="0" smtClean="0"/>
            <a:t>Policy rationales</a:t>
          </a:r>
          <a:endParaRPr lang="en-US" dirty="0"/>
        </a:p>
      </dgm:t>
    </dgm:pt>
    <dgm:pt modelId="{18AF846D-0786-4E73-964A-18C5F915E951}" type="parTrans" cxnId="{39E5D586-EF44-4F1B-B0EE-406C6150FD41}">
      <dgm:prSet/>
      <dgm:spPr/>
      <dgm:t>
        <a:bodyPr/>
        <a:lstStyle/>
        <a:p>
          <a:endParaRPr lang="en-US"/>
        </a:p>
      </dgm:t>
    </dgm:pt>
    <dgm:pt modelId="{FA8D7340-81DC-4818-B0AD-6A4F40DBF91F}" type="sibTrans" cxnId="{39E5D586-EF44-4F1B-B0EE-406C6150FD41}">
      <dgm:prSet/>
      <dgm:spPr/>
      <dgm:t>
        <a:bodyPr/>
        <a:lstStyle/>
        <a:p>
          <a:endParaRPr lang="en-US"/>
        </a:p>
      </dgm:t>
    </dgm:pt>
    <dgm:pt modelId="{BA4D8A9E-F26B-4736-8A81-3F8FBA57E140}">
      <dgm:prSet phldrT="[Text]"/>
      <dgm:spPr>
        <a:solidFill>
          <a:schemeClr val="accent1">
            <a:lumMod val="20000"/>
            <a:lumOff val="80000"/>
          </a:schemeClr>
        </a:solidFill>
      </dgm:spPr>
      <dgm:t>
        <a:bodyPr/>
        <a:lstStyle/>
        <a:p>
          <a:r>
            <a:rPr lang="en-GB" dirty="0" smtClean="0"/>
            <a:t>The evidence base</a:t>
          </a:r>
          <a:endParaRPr lang="en-US" dirty="0"/>
        </a:p>
      </dgm:t>
    </dgm:pt>
    <dgm:pt modelId="{0CFC656C-69E5-4C48-A398-27ED98724506}" type="parTrans" cxnId="{21DBCA97-7623-4594-BE26-C8728586BE30}">
      <dgm:prSet/>
      <dgm:spPr/>
      <dgm:t>
        <a:bodyPr/>
        <a:lstStyle/>
        <a:p>
          <a:endParaRPr lang="en-US"/>
        </a:p>
      </dgm:t>
    </dgm:pt>
    <dgm:pt modelId="{5BC1804F-31EE-4B7B-8607-1244A0B6F23B}" type="sibTrans" cxnId="{21DBCA97-7623-4594-BE26-C8728586BE30}">
      <dgm:prSet/>
      <dgm:spPr/>
      <dgm:t>
        <a:bodyPr/>
        <a:lstStyle/>
        <a:p>
          <a:endParaRPr lang="en-US"/>
        </a:p>
      </dgm:t>
    </dgm:pt>
    <dgm:pt modelId="{464B1AF7-BF5D-4483-906F-9365C4C15E4E}">
      <dgm:prSet phldrT="[Text]"/>
      <dgm:spPr/>
      <dgm:t>
        <a:bodyPr/>
        <a:lstStyle/>
        <a:p>
          <a:r>
            <a:rPr lang="en-GB" dirty="0" smtClean="0"/>
            <a:t>Issues for New Zealand</a:t>
          </a:r>
          <a:endParaRPr lang="en-US" dirty="0"/>
        </a:p>
      </dgm:t>
    </dgm:pt>
    <dgm:pt modelId="{7ED0A435-A3D7-40A0-B0F0-7D8F5BCC8D18}" type="parTrans" cxnId="{F797E4DD-1E3C-4C9A-9840-588AA34BEF66}">
      <dgm:prSet/>
      <dgm:spPr/>
      <dgm:t>
        <a:bodyPr/>
        <a:lstStyle/>
        <a:p>
          <a:endParaRPr lang="en-US"/>
        </a:p>
      </dgm:t>
    </dgm:pt>
    <dgm:pt modelId="{ED5C9074-00C6-438D-AEB3-E1110899E626}" type="sibTrans" cxnId="{F797E4DD-1E3C-4C9A-9840-588AA34BEF66}">
      <dgm:prSet/>
      <dgm:spPr/>
      <dgm:t>
        <a:bodyPr/>
        <a:lstStyle/>
        <a:p>
          <a:endParaRPr lang="en-US"/>
        </a:p>
      </dgm:t>
    </dgm:pt>
    <dgm:pt modelId="{4F8B4A91-2F9F-4CC3-9DB2-BD6DF349B10B}">
      <dgm:prSet phldrT="[Text]"/>
      <dgm:spPr>
        <a:noFill/>
      </dgm:spPr>
      <dgm:t>
        <a:bodyPr/>
        <a:lstStyle/>
        <a:p>
          <a:r>
            <a:rPr lang="en-GB" dirty="0" smtClean="0"/>
            <a:t>Policy instruments</a:t>
          </a:r>
          <a:endParaRPr lang="en-US" dirty="0"/>
        </a:p>
      </dgm:t>
    </dgm:pt>
    <dgm:pt modelId="{6807C9A6-A1E6-4FAD-B78C-7C4E1C37D9A2}" type="parTrans" cxnId="{9B95D0F1-6306-4157-A8F6-B736BFD84573}">
      <dgm:prSet/>
      <dgm:spPr/>
      <dgm:t>
        <a:bodyPr/>
        <a:lstStyle/>
        <a:p>
          <a:endParaRPr lang="en-US"/>
        </a:p>
      </dgm:t>
    </dgm:pt>
    <dgm:pt modelId="{8DB0C0C7-D211-472F-97D2-B76B5BA758F8}" type="sibTrans" cxnId="{9B95D0F1-6306-4157-A8F6-B736BFD84573}">
      <dgm:prSet/>
      <dgm:spPr/>
      <dgm:t>
        <a:bodyPr/>
        <a:lstStyle/>
        <a:p>
          <a:endParaRPr lang="en-US"/>
        </a:p>
      </dgm:t>
    </dgm:pt>
    <dgm:pt modelId="{97C19A0D-1C48-493B-9C8F-AC89D5CBD351}" type="pres">
      <dgm:prSet presAssocID="{08C03338-7172-4FCE-944B-1214AC91EB0D}" presName="Name0" presStyleCnt="0">
        <dgm:presLayoutVars>
          <dgm:chMax/>
          <dgm:chPref/>
          <dgm:dir/>
        </dgm:presLayoutVars>
      </dgm:prSet>
      <dgm:spPr/>
      <dgm:t>
        <a:bodyPr/>
        <a:lstStyle/>
        <a:p>
          <a:endParaRPr lang="en-US"/>
        </a:p>
      </dgm:t>
    </dgm:pt>
    <dgm:pt modelId="{28CA69B6-F6A9-409F-A893-54713B8B988F}" type="pres">
      <dgm:prSet presAssocID="{C0F1E950-2B97-4866-BC66-B3315A37B720}" presName="parenttextcomposite" presStyleCnt="0"/>
      <dgm:spPr/>
    </dgm:pt>
    <dgm:pt modelId="{EAD1A09F-6D77-40F0-8CD9-8D4CFC10B44C}" type="pres">
      <dgm:prSet presAssocID="{C0F1E950-2B97-4866-BC66-B3315A37B720}" presName="parenttext" presStyleLbl="revTx" presStyleIdx="0" presStyleCnt="5">
        <dgm:presLayoutVars>
          <dgm:chMax/>
          <dgm:chPref val="2"/>
          <dgm:bulletEnabled val="1"/>
        </dgm:presLayoutVars>
      </dgm:prSet>
      <dgm:spPr/>
      <dgm:t>
        <a:bodyPr/>
        <a:lstStyle/>
        <a:p>
          <a:endParaRPr lang="en-US"/>
        </a:p>
      </dgm:t>
    </dgm:pt>
    <dgm:pt modelId="{9446516F-3732-4895-A50C-037A5DE27A0B}" type="pres">
      <dgm:prSet presAssocID="{C0F1E950-2B97-4866-BC66-B3315A37B720}" presName="parallelogramComposite" presStyleCnt="0"/>
      <dgm:spPr/>
    </dgm:pt>
    <dgm:pt modelId="{01135C1E-A286-4948-AF94-15772D716E16}" type="pres">
      <dgm:prSet presAssocID="{C0F1E950-2B97-4866-BC66-B3315A37B720}" presName="parallelogram1" presStyleLbl="alignNode1" presStyleIdx="0" presStyleCnt="35"/>
      <dgm:spPr/>
    </dgm:pt>
    <dgm:pt modelId="{93BC5A63-C178-437D-BE60-9A8BD8DA2AAC}" type="pres">
      <dgm:prSet presAssocID="{C0F1E950-2B97-4866-BC66-B3315A37B720}" presName="parallelogram2" presStyleLbl="alignNode1" presStyleIdx="1" presStyleCnt="35"/>
      <dgm:spPr/>
    </dgm:pt>
    <dgm:pt modelId="{F3AE9AFC-308C-44BA-81CF-97F531E07B6C}" type="pres">
      <dgm:prSet presAssocID="{C0F1E950-2B97-4866-BC66-B3315A37B720}" presName="parallelogram3" presStyleLbl="alignNode1" presStyleIdx="2" presStyleCnt="35"/>
      <dgm:spPr/>
    </dgm:pt>
    <dgm:pt modelId="{251BE6CA-1646-4EF8-8433-1D3B87AA2CEA}" type="pres">
      <dgm:prSet presAssocID="{C0F1E950-2B97-4866-BC66-B3315A37B720}" presName="parallelogram4" presStyleLbl="alignNode1" presStyleIdx="3" presStyleCnt="35"/>
      <dgm:spPr/>
    </dgm:pt>
    <dgm:pt modelId="{E4CA672D-FA59-4E46-A9C0-3BD4F4A0C3A2}" type="pres">
      <dgm:prSet presAssocID="{C0F1E950-2B97-4866-BC66-B3315A37B720}" presName="parallelogram5" presStyleLbl="alignNode1" presStyleIdx="4" presStyleCnt="35"/>
      <dgm:spPr/>
    </dgm:pt>
    <dgm:pt modelId="{B7A2B718-3EAF-4B25-BC9A-DC3A75A897AC}" type="pres">
      <dgm:prSet presAssocID="{C0F1E950-2B97-4866-BC66-B3315A37B720}" presName="parallelogram6" presStyleLbl="alignNode1" presStyleIdx="5" presStyleCnt="35"/>
      <dgm:spPr/>
    </dgm:pt>
    <dgm:pt modelId="{8B2B1998-AC2B-417E-AC24-0B1CBF092AD5}" type="pres">
      <dgm:prSet presAssocID="{C0F1E950-2B97-4866-BC66-B3315A37B720}" presName="parallelogram7" presStyleLbl="alignNode1" presStyleIdx="6" presStyleCnt="35"/>
      <dgm:spPr/>
    </dgm:pt>
    <dgm:pt modelId="{1FA844F8-7287-4ACC-9729-C8C5FCE72B3A}" type="pres">
      <dgm:prSet presAssocID="{EA78E817-B225-4F09-9EB2-28EDDF792B10}" presName="sibTrans" presStyleCnt="0"/>
      <dgm:spPr/>
    </dgm:pt>
    <dgm:pt modelId="{C83A4599-B7E7-42BE-AA0D-631DC3A58762}" type="pres">
      <dgm:prSet presAssocID="{EDC0E8D3-1F82-4280-A4A5-6EE4AC415AFF}" presName="parenttextcomposite" presStyleCnt="0"/>
      <dgm:spPr/>
    </dgm:pt>
    <dgm:pt modelId="{C194E434-5794-465B-ADDC-7482202CCA99}" type="pres">
      <dgm:prSet presAssocID="{EDC0E8D3-1F82-4280-A4A5-6EE4AC415AFF}" presName="parenttext" presStyleLbl="revTx" presStyleIdx="1" presStyleCnt="5">
        <dgm:presLayoutVars>
          <dgm:chMax/>
          <dgm:chPref val="2"/>
          <dgm:bulletEnabled val="1"/>
        </dgm:presLayoutVars>
      </dgm:prSet>
      <dgm:spPr/>
      <dgm:t>
        <a:bodyPr/>
        <a:lstStyle/>
        <a:p>
          <a:endParaRPr lang="en-US"/>
        </a:p>
      </dgm:t>
    </dgm:pt>
    <dgm:pt modelId="{4F522764-5A57-49FA-A728-C65EECF39297}" type="pres">
      <dgm:prSet presAssocID="{EDC0E8D3-1F82-4280-A4A5-6EE4AC415AFF}" presName="parallelogramComposite" presStyleCnt="0"/>
      <dgm:spPr/>
    </dgm:pt>
    <dgm:pt modelId="{03717CDB-116A-4E7D-8EF3-30BAFD2844A9}" type="pres">
      <dgm:prSet presAssocID="{EDC0E8D3-1F82-4280-A4A5-6EE4AC415AFF}" presName="parallelogram1" presStyleLbl="alignNode1" presStyleIdx="7" presStyleCnt="35"/>
      <dgm:spPr/>
    </dgm:pt>
    <dgm:pt modelId="{DE229ED1-E977-4A76-9D5C-D0142E564050}" type="pres">
      <dgm:prSet presAssocID="{EDC0E8D3-1F82-4280-A4A5-6EE4AC415AFF}" presName="parallelogram2" presStyleLbl="alignNode1" presStyleIdx="8" presStyleCnt="35"/>
      <dgm:spPr/>
    </dgm:pt>
    <dgm:pt modelId="{7306B382-B8A4-42BE-B355-38FA3953F016}" type="pres">
      <dgm:prSet presAssocID="{EDC0E8D3-1F82-4280-A4A5-6EE4AC415AFF}" presName="parallelogram3" presStyleLbl="alignNode1" presStyleIdx="9" presStyleCnt="35"/>
      <dgm:spPr/>
    </dgm:pt>
    <dgm:pt modelId="{5B471EB3-79FC-41A2-8A10-FD785E1EAE8E}" type="pres">
      <dgm:prSet presAssocID="{EDC0E8D3-1F82-4280-A4A5-6EE4AC415AFF}" presName="parallelogram4" presStyleLbl="alignNode1" presStyleIdx="10" presStyleCnt="35"/>
      <dgm:spPr/>
    </dgm:pt>
    <dgm:pt modelId="{9FFF7A6F-CEA8-4845-93F4-BF6F9FA1B152}" type="pres">
      <dgm:prSet presAssocID="{EDC0E8D3-1F82-4280-A4A5-6EE4AC415AFF}" presName="parallelogram5" presStyleLbl="alignNode1" presStyleIdx="11" presStyleCnt="35"/>
      <dgm:spPr/>
    </dgm:pt>
    <dgm:pt modelId="{C4925693-79CD-4730-9245-31A72C17700C}" type="pres">
      <dgm:prSet presAssocID="{EDC0E8D3-1F82-4280-A4A5-6EE4AC415AFF}" presName="parallelogram6" presStyleLbl="alignNode1" presStyleIdx="12" presStyleCnt="35"/>
      <dgm:spPr/>
    </dgm:pt>
    <dgm:pt modelId="{8035B5DF-4FE8-4E82-BDF4-AD3EC6490CD4}" type="pres">
      <dgm:prSet presAssocID="{EDC0E8D3-1F82-4280-A4A5-6EE4AC415AFF}" presName="parallelogram7" presStyleLbl="alignNode1" presStyleIdx="13" presStyleCnt="35"/>
      <dgm:spPr/>
    </dgm:pt>
    <dgm:pt modelId="{FE39740B-5560-47C7-9EE5-518D9725F15E}" type="pres">
      <dgm:prSet presAssocID="{FA8D7340-81DC-4818-B0AD-6A4F40DBF91F}" presName="sibTrans" presStyleCnt="0"/>
      <dgm:spPr/>
    </dgm:pt>
    <dgm:pt modelId="{E9780523-7581-49CA-B5E9-952A9041FA01}" type="pres">
      <dgm:prSet presAssocID="{BA4D8A9E-F26B-4736-8A81-3F8FBA57E140}" presName="parenttextcomposite" presStyleCnt="0"/>
      <dgm:spPr/>
    </dgm:pt>
    <dgm:pt modelId="{8156FDD8-50C1-4D92-8E9E-D69A32A1187F}" type="pres">
      <dgm:prSet presAssocID="{BA4D8A9E-F26B-4736-8A81-3F8FBA57E140}" presName="parenttext" presStyleLbl="revTx" presStyleIdx="2" presStyleCnt="5">
        <dgm:presLayoutVars>
          <dgm:chMax/>
          <dgm:chPref val="2"/>
          <dgm:bulletEnabled val="1"/>
        </dgm:presLayoutVars>
      </dgm:prSet>
      <dgm:spPr/>
      <dgm:t>
        <a:bodyPr/>
        <a:lstStyle/>
        <a:p>
          <a:endParaRPr lang="en-US"/>
        </a:p>
      </dgm:t>
    </dgm:pt>
    <dgm:pt modelId="{07845762-90ED-46D8-A3DF-A8CEC5B08E69}" type="pres">
      <dgm:prSet presAssocID="{BA4D8A9E-F26B-4736-8A81-3F8FBA57E140}" presName="parallelogramComposite" presStyleCnt="0"/>
      <dgm:spPr/>
    </dgm:pt>
    <dgm:pt modelId="{313901A7-DCA8-4573-BD30-0F10F58689DD}" type="pres">
      <dgm:prSet presAssocID="{BA4D8A9E-F26B-4736-8A81-3F8FBA57E140}" presName="parallelogram1" presStyleLbl="alignNode1" presStyleIdx="14" presStyleCnt="35"/>
      <dgm:spPr/>
    </dgm:pt>
    <dgm:pt modelId="{AFF4E7CD-9159-4D95-B4FD-6B326D509720}" type="pres">
      <dgm:prSet presAssocID="{BA4D8A9E-F26B-4736-8A81-3F8FBA57E140}" presName="parallelogram2" presStyleLbl="alignNode1" presStyleIdx="15" presStyleCnt="35"/>
      <dgm:spPr/>
    </dgm:pt>
    <dgm:pt modelId="{69812F12-036F-4673-AAC1-6B7BFF4F1171}" type="pres">
      <dgm:prSet presAssocID="{BA4D8A9E-F26B-4736-8A81-3F8FBA57E140}" presName="parallelogram3" presStyleLbl="alignNode1" presStyleIdx="16" presStyleCnt="35"/>
      <dgm:spPr/>
    </dgm:pt>
    <dgm:pt modelId="{84CFED20-5579-49E1-8721-130D39AFE176}" type="pres">
      <dgm:prSet presAssocID="{BA4D8A9E-F26B-4736-8A81-3F8FBA57E140}" presName="parallelogram4" presStyleLbl="alignNode1" presStyleIdx="17" presStyleCnt="35"/>
      <dgm:spPr/>
    </dgm:pt>
    <dgm:pt modelId="{20EB2B6C-4171-407B-8ADB-2EB5CA5AE443}" type="pres">
      <dgm:prSet presAssocID="{BA4D8A9E-F26B-4736-8A81-3F8FBA57E140}" presName="parallelogram5" presStyleLbl="alignNode1" presStyleIdx="18" presStyleCnt="35"/>
      <dgm:spPr/>
    </dgm:pt>
    <dgm:pt modelId="{0D9018D0-0F83-4D22-B66E-46D30E2DF2DD}" type="pres">
      <dgm:prSet presAssocID="{BA4D8A9E-F26B-4736-8A81-3F8FBA57E140}" presName="parallelogram6" presStyleLbl="alignNode1" presStyleIdx="19" presStyleCnt="35"/>
      <dgm:spPr/>
    </dgm:pt>
    <dgm:pt modelId="{68D272EB-ABD5-47B9-BB78-0399E5D5A5D9}" type="pres">
      <dgm:prSet presAssocID="{BA4D8A9E-F26B-4736-8A81-3F8FBA57E140}" presName="parallelogram7" presStyleLbl="alignNode1" presStyleIdx="20" presStyleCnt="35"/>
      <dgm:spPr/>
    </dgm:pt>
    <dgm:pt modelId="{4E281A42-514B-4BB9-A288-7D5BF313C014}" type="pres">
      <dgm:prSet presAssocID="{5BC1804F-31EE-4B7B-8607-1244A0B6F23B}" presName="sibTrans" presStyleCnt="0"/>
      <dgm:spPr/>
    </dgm:pt>
    <dgm:pt modelId="{23E82B56-FED5-4D59-B30D-5E42B8490C86}" type="pres">
      <dgm:prSet presAssocID="{4F8B4A91-2F9F-4CC3-9DB2-BD6DF349B10B}" presName="parenttextcomposite" presStyleCnt="0"/>
      <dgm:spPr/>
    </dgm:pt>
    <dgm:pt modelId="{A07D8606-2BB8-469F-A82E-8506819F6C3B}" type="pres">
      <dgm:prSet presAssocID="{4F8B4A91-2F9F-4CC3-9DB2-BD6DF349B10B}" presName="parenttext" presStyleLbl="revTx" presStyleIdx="3" presStyleCnt="5">
        <dgm:presLayoutVars>
          <dgm:chMax/>
          <dgm:chPref val="2"/>
          <dgm:bulletEnabled val="1"/>
        </dgm:presLayoutVars>
      </dgm:prSet>
      <dgm:spPr/>
      <dgm:t>
        <a:bodyPr/>
        <a:lstStyle/>
        <a:p>
          <a:endParaRPr lang="en-US"/>
        </a:p>
      </dgm:t>
    </dgm:pt>
    <dgm:pt modelId="{D8D2C742-139E-4B8B-9806-9ECC34086C4E}" type="pres">
      <dgm:prSet presAssocID="{4F8B4A91-2F9F-4CC3-9DB2-BD6DF349B10B}" presName="parallelogramComposite" presStyleCnt="0"/>
      <dgm:spPr/>
    </dgm:pt>
    <dgm:pt modelId="{47E834BE-0D9E-441E-8411-D8C4F7EA97F9}" type="pres">
      <dgm:prSet presAssocID="{4F8B4A91-2F9F-4CC3-9DB2-BD6DF349B10B}" presName="parallelogram1" presStyleLbl="alignNode1" presStyleIdx="21" presStyleCnt="35"/>
      <dgm:spPr/>
    </dgm:pt>
    <dgm:pt modelId="{D8E9FD8E-6867-48BB-9CAA-35F0A3E2B064}" type="pres">
      <dgm:prSet presAssocID="{4F8B4A91-2F9F-4CC3-9DB2-BD6DF349B10B}" presName="parallelogram2" presStyleLbl="alignNode1" presStyleIdx="22" presStyleCnt="35"/>
      <dgm:spPr/>
    </dgm:pt>
    <dgm:pt modelId="{8F74DCA1-984B-4BC1-9854-3BC079B34A4B}" type="pres">
      <dgm:prSet presAssocID="{4F8B4A91-2F9F-4CC3-9DB2-BD6DF349B10B}" presName="parallelogram3" presStyleLbl="alignNode1" presStyleIdx="23" presStyleCnt="35"/>
      <dgm:spPr/>
    </dgm:pt>
    <dgm:pt modelId="{F9486AA8-7157-4D8D-8B07-8AED8D028E82}" type="pres">
      <dgm:prSet presAssocID="{4F8B4A91-2F9F-4CC3-9DB2-BD6DF349B10B}" presName="parallelogram4" presStyleLbl="alignNode1" presStyleIdx="24" presStyleCnt="35"/>
      <dgm:spPr/>
    </dgm:pt>
    <dgm:pt modelId="{B72D3F68-E9AA-4D14-9A46-5B462D5F9FA0}" type="pres">
      <dgm:prSet presAssocID="{4F8B4A91-2F9F-4CC3-9DB2-BD6DF349B10B}" presName="parallelogram5" presStyleLbl="alignNode1" presStyleIdx="25" presStyleCnt="35"/>
      <dgm:spPr/>
    </dgm:pt>
    <dgm:pt modelId="{5ADE4F3B-FBBA-4304-81AC-01F1D19436DE}" type="pres">
      <dgm:prSet presAssocID="{4F8B4A91-2F9F-4CC3-9DB2-BD6DF349B10B}" presName="parallelogram6" presStyleLbl="alignNode1" presStyleIdx="26" presStyleCnt="35"/>
      <dgm:spPr/>
    </dgm:pt>
    <dgm:pt modelId="{0A6D7F95-8091-469C-A7A5-A8EF560DBE90}" type="pres">
      <dgm:prSet presAssocID="{4F8B4A91-2F9F-4CC3-9DB2-BD6DF349B10B}" presName="parallelogram7" presStyleLbl="alignNode1" presStyleIdx="27" presStyleCnt="35"/>
      <dgm:spPr/>
    </dgm:pt>
    <dgm:pt modelId="{FFFCAE47-FABF-4084-9C2D-F79EBE488710}" type="pres">
      <dgm:prSet presAssocID="{8DB0C0C7-D211-472F-97D2-B76B5BA758F8}" presName="sibTrans" presStyleCnt="0"/>
      <dgm:spPr/>
    </dgm:pt>
    <dgm:pt modelId="{B49D1767-253D-4FC1-9109-276DF29C3B0C}" type="pres">
      <dgm:prSet presAssocID="{464B1AF7-BF5D-4483-906F-9365C4C15E4E}" presName="parenttextcomposite" presStyleCnt="0"/>
      <dgm:spPr/>
    </dgm:pt>
    <dgm:pt modelId="{CC4895BD-2F51-42BD-A38F-0903EA492310}" type="pres">
      <dgm:prSet presAssocID="{464B1AF7-BF5D-4483-906F-9365C4C15E4E}" presName="parenttext" presStyleLbl="revTx" presStyleIdx="4" presStyleCnt="5">
        <dgm:presLayoutVars>
          <dgm:chMax/>
          <dgm:chPref val="2"/>
          <dgm:bulletEnabled val="1"/>
        </dgm:presLayoutVars>
      </dgm:prSet>
      <dgm:spPr/>
      <dgm:t>
        <a:bodyPr/>
        <a:lstStyle/>
        <a:p>
          <a:endParaRPr lang="en-US"/>
        </a:p>
      </dgm:t>
    </dgm:pt>
    <dgm:pt modelId="{1164F974-6B07-44AB-B751-66F427E8B79D}" type="pres">
      <dgm:prSet presAssocID="{464B1AF7-BF5D-4483-906F-9365C4C15E4E}" presName="parallelogramComposite" presStyleCnt="0"/>
      <dgm:spPr/>
    </dgm:pt>
    <dgm:pt modelId="{C98ADA80-04B5-409D-A9A5-7F65933E82FC}" type="pres">
      <dgm:prSet presAssocID="{464B1AF7-BF5D-4483-906F-9365C4C15E4E}" presName="parallelogram1" presStyleLbl="alignNode1" presStyleIdx="28" presStyleCnt="35"/>
      <dgm:spPr/>
    </dgm:pt>
    <dgm:pt modelId="{0DA149C6-CD14-41BE-B83E-4916EE710C9D}" type="pres">
      <dgm:prSet presAssocID="{464B1AF7-BF5D-4483-906F-9365C4C15E4E}" presName="parallelogram2" presStyleLbl="alignNode1" presStyleIdx="29" presStyleCnt="35"/>
      <dgm:spPr/>
    </dgm:pt>
    <dgm:pt modelId="{E74DABC9-B58D-4681-896E-F07B2B585A19}" type="pres">
      <dgm:prSet presAssocID="{464B1AF7-BF5D-4483-906F-9365C4C15E4E}" presName="parallelogram3" presStyleLbl="alignNode1" presStyleIdx="30" presStyleCnt="35"/>
      <dgm:spPr/>
    </dgm:pt>
    <dgm:pt modelId="{BBDFFE92-36B4-4E2E-AFA4-BDA0791BE12F}" type="pres">
      <dgm:prSet presAssocID="{464B1AF7-BF5D-4483-906F-9365C4C15E4E}" presName="parallelogram4" presStyleLbl="alignNode1" presStyleIdx="31" presStyleCnt="35"/>
      <dgm:spPr/>
    </dgm:pt>
    <dgm:pt modelId="{A5A55F1D-08E7-487D-B406-F00EAF5D0555}" type="pres">
      <dgm:prSet presAssocID="{464B1AF7-BF5D-4483-906F-9365C4C15E4E}" presName="parallelogram5" presStyleLbl="alignNode1" presStyleIdx="32" presStyleCnt="35"/>
      <dgm:spPr/>
    </dgm:pt>
    <dgm:pt modelId="{6B8FE4DB-135B-468A-ABC7-796860E47E6A}" type="pres">
      <dgm:prSet presAssocID="{464B1AF7-BF5D-4483-906F-9365C4C15E4E}" presName="parallelogram6" presStyleLbl="alignNode1" presStyleIdx="33" presStyleCnt="35"/>
      <dgm:spPr/>
    </dgm:pt>
    <dgm:pt modelId="{3BE8EBF9-3A2B-455C-A0DC-09137BD5DF42}" type="pres">
      <dgm:prSet presAssocID="{464B1AF7-BF5D-4483-906F-9365C4C15E4E}" presName="parallelogram7" presStyleLbl="alignNode1" presStyleIdx="34" presStyleCnt="35"/>
      <dgm:spPr/>
    </dgm:pt>
  </dgm:ptLst>
  <dgm:cxnLst>
    <dgm:cxn modelId="{9B95D0F1-6306-4157-A8F6-B736BFD84573}" srcId="{08C03338-7172-4FCE-944B-1214AC91EB0D}" destId="{4F8B4A91-2F9F-4CC3-9DB2-BD6DF349B10B}" srcOrd="3" destOrd="0" parTransId="{6807C9A6-A1E6-4FAD-B78C-7C4E1C37D9A2}" sibTransId="{8DB0C0C7-D211-472F-97D2-B76B5BA758F8}"/>
    <dgm:cxn modelId="{47EFF548-1A0E-4642-90FB-A8A732E43721}" type="presOf" srcId="{EDC0E8D3-1F82-4280-A4A5-6EE4AC415AFF}" destId="{C194E434-5794-465B-ADDC-7482202CCA99}" srcOrd="0" destOrd="0" presId="urn:microsoft.com/office/officeart/2008/layout/VerticalAccentList"/>
    <dgm:cxn modelId="{BD9F3E04-4471-4F41-BC76-4BA81FE73AED}" type="presOf" srcId="{464B1AF7-BF5D-4483-906F-9365C4C15E4E}" destId="{CC4895BD-2F51-42BD-A38F-0903EA492310}" srcOrd="0" destOrd="0" presId="urn:microsoft.com/office/officeart/2008/layout/VerticalAccentList"/>
    <dgm:cxn modelId="{50FE380D-4BC4-4960-9203-068F6FA91D7C}" srcId="{08C03338-7172-4FCE-944B-1214AC91EB0D}" destId="{C0F1E950-2B97-4866-BC66-B3315A37B720}" srcOrd="0" destOrd="0" parTransId="{54ACE654-7E46-44E1-A572-4F0BF8E0C9F1}" sibTransId="{EA78E817-B225-4F09-9EB2-28EDDF792B10}"/>
    <dgm:cxn modelId="{F797E4DD-1E3C-4C9A-9840-588AA34BEF66}" srcId="{08C03338-7172-4FCE-944B-1214AC91EB0D}" destId="{464B1AF7-BF5D-4483-906F-9365C4C15E4E}" srcOrd="4" destOrd="0" parTransId="{7ED0A435-A3D7-40A0-B0F0-7D8F5BCC8D18}" sibTransId="{ED5C9074-00C6-438D-AEB3-E1110899E626}"/>
    <dgm:cxn modelId="{81F61EEA-17EB-4AE9-A45F-9C600737BE63}" type="presOf" srcId="{4F8B4A91-2F9F-4CC3-9DB2-BD6DF349B10B}" destId="{A07D8606-2BB8-469F-A82E-8506819F6C3B}" srcOrd="0" destOrd="0" presId="urn:microsoft.com/office/officeart/2008/layout/VerticalAccentList"/>
    <dgm:cxn modelId="{39E5D586-EF44-4F1B-B0EE-406C6150FD41}" srcId="{08C03338-7172-4FCE-944B-1214AC91EB0D}" destId="{EDC0E8D3-1F82-4280-A4A5-6EE4AC415AFF}" srcOrd="1" destOrd="0" parTransId="{18AF846D-0786-4E73-964A-18C5F915E951}" sibTransId="{FA8D7340-81DC-4818-B0AD-6A4F40DBF91F}"/>
    <dgm:cxn modelId="{EC6C0293-FA84-44D3-A33E-3B96B3659B09}" type="presOf" srcId="{BA4D8A9E-F26B-4736-8A81-3F8FBA57E140}" destId="{8156FDD8-50C1-4D92-8E9E-D69A32A1187F}" srcOrd="0" destOrd="0" presId="urn:microsoft.com/office/officeart/2008/layout/VerticalAccentList"/>
    <dgm:cxn modelId="{21DBCA97-7623-4594-BE26-C8728586BE30}" srcId="{08C03338-7172-4FCE-944B-1214AC91EB0D}" destId="{BA4D8A9E-F26B-4736-8A81-3F8FBA57E140}" srcOrd="2" destOrd="0" parTransId="{0CFC656C-69E5-4C48-A398-27ED98724506}" sibTransId="{5BC1804F-31EE-4B7B-8607-1244A0B6F23B}"/>
    <dgm:cxn modelId="{5716EC4C-EF24-40FD-9475-EB61071363A2}" type="presOf" srcId="{08C03338-7172-4FCE-944B-1214AC91EB0D}" destId="{97C19A0D-1C48-493B-9C8F-AC89D5CBD351}" srcOrd="0" destOrd="0" presId="urn:microsoft.com/office/officeart/2008/layout/VerticalAccentList"/>
    <dgm:cxn modelId="{A6C405FF-5C45-4329-98DA-FDDC3E1E5F77}" type="presOf" srcId="{C0F1E950-2B97-4866-BC66-B3315A37B720}" destId="{EAD1A09F-6D77-40F0-8CD9-8D4CFC10B44C}" srcOrd="0" destOrd="0" presId="urn:microsoft.com/office/officeart/2008/layout/VerticalAccentList"/>
    <dgm:cxn modelId="{67BEEE27-BD11-406D-9DFD-312060BEED5A}" type="presParOf" srcId="{97C19A0D-1C48-493B-9C8F-AC89D5CBD351}" destId="{28CA69B6-F6A9-409F-A893-54713B8B988F}" srcOrd="0" destOrd="0" presId="urn:microsoft.com/office/officeart/2008/layout/VerticalAccentList"/>
    <dgm:cxn modelId="{A9E60DC9-AD14-42C7-B8A4-150EF4C5070D}" type="presParOf" srcId="{28CA69B6-F6A9-409F-A893-54713B8B988F}" destId="{EAD1A09F-6D77-40F0-8CD9-8D4CFC10B44C}" srcOrd="0" destOrd="0" presId="urn:microsoft.com/office/officeart/2008/layout/VerticalAccentList"/>
    <dgm:cxn modelId="{64F305FD-BD69-486C-B536-DCC763862B7E}" type="presParOf" srcId="{97C19A0D-1C48-493B-9C8F-AC89D5CBD351}" destId="{9446516F-3732-4895-A50C-037A5DE27A0B}" srcOrd="1" destOrd="0" presId="urn:microsoft.com/office/officeart/2008/layout/VerticalAccentList"/>
    <dgm:cxn modelId="{F76B7A97-7141-4D4D-A249-72F4C2A4F15B}" type="presParOf" srcId="{9446516F-3732-4895-A50C-037A5DE27A0B}" destId="{01135C1E-A286-4948-AF94-15772D716E16}" srcOrd="0" destOrd="0" presId="urn:microsoft.com/office/officeart/2008/layout/VerticalAccentList"/>
    <dgm:cxn modelId="{7B4D45CC-4CC5-46CE-9497-44517B2EE42B}" type="presParOf" srcId="{9446516F-3732-4895-A50C-037A5DE27A0B}" destId="{93BC5A63-C178-437D-BE60-9A8BD8DA2AAC}" srcOrd="1" destOrd="0" presId="urn:microsoft.com/office/officeart/2008/layout/VerticalAccentList"/>
    <dgm:cxn modelId="{5E38712B-2354-48B9-89C8-42DACD622A44}" type="presParOf" srcId="{9446516F-3732-4895-A50C-037A5DE27A0B}" destId="{F3AE9AFC-308C-44BA-81CF-97F531E07B6C}" srcOrd="2" destOrd="0" presId="urn:microsoft.com/office/officeart/2008/layout/VerticalAccentList"/>
    <dgm:cxn modelId="{EBC7CB12-070F-4CD0-861C-92BD5D971C72}" type="presParOf" srcId="{9446516F-3732-4895-A50C-037A5DE27A0B}" destId="{251BE6CA-1646-4EF8-8433-1D3B87AA2CEA}" srcOrd="3" destOrd="0" presId="urn:microsoft.com/office/officeart/2008/layout/VerticalAccentList"/>
    <dgm:cxn modelId="{2B0E529A-E459-44B0-8273-F7366E15DF5B}" type="presParOf" srcId="{9446516F-3732-4895-A50C-037A5DE27A0B}" destId="{E4CA672D-FA59-4E46-A9C0-3BD4F4A0C3A2}" srcOrd="4" destOrd="0" presId="urn:microsoft.com/office/officeart/2008/layout/VerticalAccentList"/>
    <dgm:cxn modelId="{55BDE3C5-8515-41EF-8632-41BBDA733BCD}" type="presParOf" srcId="{9446516F-3732-4895-A50C-037A5DE27A0B}" destId="{B7A2B718-3EAF-4B25-BC9A-DC3A75A897AC}" srcOrd="5" destOrd="0" presId="urn:microsoft.com/office/officeart/2008/layout/VerticalAccentList"/>
    <dgm:cxn modelId="{343E5712-1AC5-4975-A9BE-5060B7230C1D}" type="presParOf" srcId="{9446516F-3732-4895-A50C-037A5DE27A0B}" destId="{8B2B1998-AC2B-417E-AC24-0B1CBF092AD5}" srcOrd="6" destOrd="0" presId="urn:microsoft.com/office/officeart/2008/layout/VerticalAccentList"/>
    <dgm:cxn modelId="{6F43AA94-AA77-4FCA-8FA5-89005BFA5527}" type="presParOf" srcId="{97C19A0D-1C48-493B-9C8F-AC89D5CBD351}" destId="{1FA844F8-7287-4ACC-9729-C8C5FCE72B3A}" srcOrd="2" destOrd="0" presId="urn:microsoft.com/office/officeart/2008/layout/VerticalAccentList"/>
    <dgm:cxn modelId="{6AEA4D02-4A7F-40AC-BD5C-5EC6BE3BE17F}" type="presParOf" srcId="{97C19A0D-1C48-493B-9C8F-AC89D5CBD351}" destId="{C83A4599-B7E7-42BE-AA0D-631DC3A58762}" srcOrd="3" destOrd="0" presId="urn:microsoft.com/office/officeart/2008/layout/VerticalAccentList"/>
    <dgm:cxn modelId="{F4A99C6C-5BB0-42C8-A136-34B17D2B693D}" type="presParOf" srcId="{C83A4599-B7E7-42BE-AA0D-631DC3A58762}" destId="{C194E434-5794-465B-ADDC-7482202CCA99}" srcOrd="0" destOrd="0" presId="urn:microsoft.com/office/officeart/2008/layout/VerticalAccentList"/>
    <dgm:cxn modelId="{056557ED-0315-4AFD-94CF-961793F9F786}" type="presParOf" srcId="{97C19A0D-1C48-493B-9C8F-AC89D5CBD351}" destId="{4F522764-5A57-49FA-A728-C65EECF39297}" srcOrd="4" destOrd="0" presId="urn:microsoft.com/office/officeart/2008/layout/VerticalAccentList"/>
    <dgm:cxn modelId="{B31A5EF8-C615-4295-AB8B-5CF11AFBC4F8}" type="presParOf" srcId="{4F522764-5A57-49FA-A728-C65EECF39297}" destId="{03717CDB-116A-4E7D-8EF3-30BAFD2844A9}" srcOrd="0" destOrd="0" presId="urn:microsoft.com/office/officeart/2008/layout/VerticalAccentList"/>
    <dgm:cxn modelId="{EDF5CADE-96DD-4960-91EA-6F1A7B851CB8}" type="presParOf" srcId="{4F522764-5A57-49FA-A728-C65EECF39297}" destId="{DE229ED1-E977-4A76-9D5C-D0142E564050}" srcOrd="1" destOrd="0" presId="urn:microsoft.com/office/officeart/2008/layout/VerticalAccentList"/>
    <dgm:cxn modelId="{454BBCB4-092D-4E3F-A9B7-1335BD9DA210}" type="presParOf" srcId="{4F522764-5A57-49FA-A728-C65EECF39297}" destId="{7306B382-B8A4-42BE-B355-38FA3953F016}" srcOrd="2" destOrd="0" presId="urn:microsoft.com/office/officeart/2008/layout/VerticalAccentList"/>
    <dgm:cxn modelId="{5F00F697-6E9D-47D8-8B90-20F5691124AE}" type="presParOf" srcId="{4F522764-5A57-49FA-A728-C65EECF39297}" destId="{5B471EB3-79FC-41A2-8A10-FD785E1EAE8E}" srcOrd="3" destOrd="0" presId="urn:microsoft.com/office/officeart/2008/layout/VerticalAccentList"/>
    <dgm:cxn modelId="{C71085DF-69F5-45C4-B837-4A4F8A3F8BB2}" type="presParOf" srcId="{4F522764-5A57-49FA-A728-C65EECF39297}" destId="{9FFF7A6F-CEA8-4845-93F4-BF6F9FA1B152}" srcOrd="4" destOrd="0" presId="urn:microsoft.com/office/officeart/2008/layout/VerticalAccentList"/>
    <dgm:cxn modelId="{BEC20786-3347-42EE-A45D-388D6A209885}" type="presParOf" srcId="{4F522764-5A57-49FA-A728-C65EECF39297}" destId="{C4925693-79CD-4730-9245-31A72C17700C}" srcOrd="5" destOrd="0" presId="urn:microsoft.com/office/officeart/2008/layout/VerticalAccentList"/>
    <dgm:cxn modelId="{29CF115C-D2D9-4D59-A490-CEF1DFF71E4B}" type="presParOf" srcId="{4F522764-5A57-49FA-A728-C65EECF39297}" destId="{8035B5DF-4FE8-4E82-BDF4-AD3EC6490CD4}" srcOrd="6" destOrd="0" presId="urn:microsoft.com/office/officeart/2008/layout/VerticalAccentList"/>
    <dgm:cxn modelId="{15DA4E8E-5C26-4423-B34F-8208D788F18B}" type="presParOf" srcId="{97C19A0D-1C48-493B-9C8F-AC89D5CBD351}" destId="{FE39740B-5560-47C7-9EE5-518D9725F15E}" srcOrd="5" destOrd="0" presId="urn:microsoft.com/office/officeart/2008/layout/VerticalAccentList"/>
    <dgm:cxn modelId="{D6494C39-9F9F-454D-AD33-9D33D562B749}" type="presParOf" srcId="{97C19A0D-1C48-493B-9C8F-AC89D5CBD351}" destId="{E9780523-7581-49CA-B5E9-952A9041FA01}" srcOrd="6" destOrd="0" presId="urn:microsoft.com/office/officeart/2008/layout/VerticalAccentList"/>
    <dgm:cxn modelId="{BBA84E1E-6987-4A60-85B6-FB4447EED6C7}" type="presParOf" srcId="{E9780523-7581-49CA-B5E9-952A9041FA01}" destId="{8156FDD8-50C1-4D92-8E9E-D69A32A1187F}" srcOrd="0" destOrd="0" presId="urn:microsoft.com/office/officeart/2008/layout/VerticalAccentList"/>
    <dgm:cxn modelId="{80501382-85AA-487A-83B7-BE17B30BF10F}" type="presParOf" srcId="{97C19A0D-1C48-493B-9C8F-AC89D5CBD351}" destId="{07845762-90ED-46D8-A3DF-A8CEC5B08E69}" srcOrd="7" destOrd="0" presId="urn:microsoft.com/office/officeart/2008/layout/VerticalAccentList"/>
    <dgm:cxn modelId="{A075FF35-85D9-462B-8262-BE2B4A838EC1}" type="presParOf" srcId="{07845762-90ED-46D8-A3DF-A8CEC5B08E69}" destId="{313901A7-DCA8-4573-BD30-0F10F58689DD}" srcOrd="0" destOrd="0" presId="urn:microsoft.com/office/officeart/2008/layout/VerticalAccentList"/>
    <dgm:cxn modelId="{2188DCDC-BAB2-425D-9203-9FD9E53DA314}" type="presParOf" srcId="{07845762-90ED-46D8-A3DF-A8CEC5B08E69}" destId="{AFF4E7CD-9159-4D95-B4FD-6B326D509720}" srcOrd="1" destOrd="0" presId="urn:microsoft.com/office/officeart/2008/layout/VerticalAccentList"/>
    <dgm:cxn modelId="{B1ADF676-C62B-4F16-A898-EB8F44D59544}" type="presParOf" srcId="{07845762-90ED-46D8-A3DF-A8CEC5B08E69}" destId="{69812F12-036F-4673-AAC1-6B7BFF4F1171}" srcOrd="2" destOrd="0" presId="urn:microsoft.com/office/officeart/2008/layout/VerticalAccentList"/>
    <dgm:cxn modelId="{7C31E00F-CF07-496E-B218-D1B0DC16C674}" type="presParOf" srcId="{07845762-90ED-46D8-A3DF-A8CEC5B08E69}" destId="{84CFED20-5579-49E1-8721-130D39AFE176}" srcOrd="3" destOrd="0" presId="urn:microsoft.com/office/officeart/2008/layout/VerticalAccentList"/>
    <dgm:cxn modelId="{210BAEB3-BF47-4D20-9117-49F8AA947104}" type="presParOf" srcId="{07845762-90ED-46D8-A3DF-A8CEC5B08E69}" destId="{20EB2B6C-4171-407B-8ADB-2EB5CA5AE443}" srcOrd="4" destOrd="0" presId="urn:microsoft.com/office/officeart/2008/layout/VerticalAccentList"/>
    <dgm:cxn modelId="{0EE76E8E-EE6F-4DD2-BD1C-E1DD63FAAFB2}" type="presParOf" srcId="{07845762-90ED-46D8-A3DF-A8CEC5B08E69}" destId="{0D9018D0-0F83-4D22-B66E-46D30E2DF2DD}" srcOrd="5" destOrd="0" presId="urn:microsoft.com/office/officeart/2008/layout/VerticalAccentList"/>
    <dgm:cxn modelId="{75B3A857-0D30-4ED1-9599-FDCCFAEFC1AC}" type="presParOf" srcId="{07845762-90ED-46D8-A3DF-A8CEC5B08E69}" destId="{68D272EB-ABD5-47B9-BB78-0399E5D5A5D9}" srcOrd="6" destOrd="0" presId="urn:microsoft.com/office/officeart/2008/layout/VerticalAccentList"/>
    <dgm:cxn modelId="{B17EAEF5-4DD7-49E1-9CE3-2804E12043F5}" type="presParOf" srcId="{97C19A0D-1C48-493B-9C8F-AC89D5CBD351}" destId="{4E281A42-514B-4BB9-A288-7D5BF313C014}" srcOrd="8" destOrd="0" presId="urn:microsoft.com/office/officeart/2008/layout/VerticalAccentList"/>
    <dgm:cxn modelId="{EB0C6DDD-D0D9-489E-AFDD-A982CA239849}" type="presParOf" srcId="{97C19A0D-1C48-493B-9C8F-AC89D5CBD351}" destId="{23E82B56-FED5-4D59-B30D-5E42B8490C86}" srcOrd="9" destOrd="0" presId="urn:microsoft.com/office/officeart/2008/layout/VerticalAccentList"/>
    <dgm:cxn modelId="{4F3C5B58-F7C5-49F4-8A20-0C3FDDD5A4A5}" type="presParOf" srcId="{23E82B56-FED5-4D59-B30D-5E42B8490C86}" destId="{A07D8606-2BB8-469F-A82E-8506819F6C3B}" srcOrd="0" destOrd="0" presId="urn:microsoft.com/office/officeart/2008/layout/VerticalAccentList"/>
    <dgm:cxn modelId="{1A18CFDE-FD4B-47E5-8798-0C93B682B6C8}" type="presParOf" srcId="{97C19A0D-1C48-493B-9C8F-AC89D5CBD351}" destId="{D8D2C742-139E-4B8B-9806-9ECC34086C4E}" srcOrd="10" destOrd="0" presId="urn:microsoft.com/office/officeart/2008/layout/VerticalAccentList"/>
    <dgm:cxn modelId="{DEE81E0B-9443-49C9-9C22-91E13FD6FD61}" type="presParOf" srcId="{D8D2C742-139E-4B8B-9806-9ECC34086C4E}" destId="{47E834BE-0D9E-441E-8411-D8C4F7EA97F9}" srcOrd="0" destOrd="0" presId="urn:microsoft.com/office/officeart/2008/layout/VerticalAccentList"/>
    <dgm:cxn modelId="{96A41394-E21D-42F9-99DD-62BDFC24DCD1}" type="presParOf" srcId="{D8D2C742-139E-4B8B-9806-9ECC34086C4E}" destId="{D8E9FD8E-6867-48BB-9CAA-35F0A3E2B064}" srcOrd="1" destOrd="0" presId="urn:microsoft.com/office/officeart/2008/layout/VerticalAccentList"/>
    <dgm:cxn modelId="{A2217DBF-7D37-4CCC-9E0A-92EDDF95DC48}" type="presParOf" srcId="{D8D2C742-139E-4B8B-9806-9ECC34086C4E}" destId="{8F74DCA1-984B-4BC1-9854-3BC079B34A4B}" srcOrd="2" destOrd="0" presId="urn:microsoft.com/office/officeart/2008/layout/VerticalAccentList"/>
    <dgm:cxn modelId="{3F2029BB-5ACF-4D12-BC69-7F3764AF3494}" type="presParOf" srcId="{D8D2C742-139E-4B8B-9806-9ECC34086C4E}" destId="{F9486AA8-7157-4D8D-8B07-8AED8D028E82}" srcOrd="3" destOrd="0" presId="urn:microsoft.com/office/officeart/2008/layout/VerticalAccentList"/>
    <dgm:cxn modelId="{CCC9C81A-8FA5-47C7-B12F-4F2A196A0BC6}" type="presParOf" srcId="{D8D2C742-139E-4B8B-9806-9ECC34086C4E}" destId="{B72D3F68-E9AA-4D14-9A46-5B462D5F9FA0}" srcOrd="4" destOrd="0" presId="urn:microsoft.com/office/officeart/2008/layout/VerticalAccentList"/>
    <dgm:cxn modelId="{D8BB1063-2476-4055-8671-F761C9CE43A3}" type="presParOf" srcId="{D8D2C742-139E-4B8B-9806-9ECC34086C4E}" destId="{5ADE4F3B-FBBA-4304-81AC-01F1D19436DE}" srcOrd="5" destOrd="0" presId="urn:microsoft.com/office/officeart/2008/layout/VerticalAccentList"/>
    <dgm:cxn modelId="{D03E932B-10CE-4FF7-A55C-46DCE903243B}" type="presParOf" srcId="{D8D2C742-139E-4B8B-9806-9ECC34086C4E}" destId="{0A6D7F95-8091-469C-A7A5-A8EF560DBE90}" srcOrd="6" destOrd="0" presId="urn:microsoft.com/office/officeart/2008/layout/VerticalAccentList"/>
    <dgm:cxn modelId="{1D863384-7E56-4401-89B4-2D6DD72321AA}" type="presParOf" srcId="{97C19A0D-1C48-493B-9C8F-AC89D5CBD351}" destId="{FFFCAE47-FABF-4084-9C2D-F79EBE488710}" srcOrd="11" destOrd="0" presId="urn:microsoft.com/office/officeart/2008/layout/VerticalAccentList"/>
    <dgm:cxn modelId="{A9E818B6-A71D-4754-89FF-EC0B6C57B131}" type="presParOf" srcId="{97C19A0D-1C48-493B-9C8F-AC89D5CBD351}" destId="{B49D1767-253D-4FC1-9109-276DF29C3B0C}" srcOrd="12" destOrd="0" presId="urn:microsoft.com/office/officeart/2008/layout/VerticalAccentList"/>
    <dgm:cxn modelId="{FB58C7B3-1121-4FD7-99B3-22B8569AE1A7}" type="presParOf" srcId="{B49D1767-253D-4FC1-9109-276DF29C3B0C}" destId="{CC4895BD-2F51-42BD-A38F-0903EA492310}" srcOrd="0" destOrd="0" presId="urn:microsoft.com/office/officeart/2008/layout/VerticalAccentList"/>
    <dgm:cxn modelId="{5B4DA00D-60B6-4406-B387-7A322CCBB42E}" type="presParOf" srcId="{97C19A0D-1C48-493B-9C8F-AC89D5CBD351}" destId="{1164F974-6B07-44AB-B751-66F427E8B79D}" srcOrd="13" destOrd="0" presId="urn:microsoft.com/office/officeart/2008/layout/VerticalAccentList"/>
    <dgm:cxn modelId="{26CF9A50-DE90-460A-8A0E-E2C38D24B65C}" type="presParOf" srcId="{1164F974-6B07-44AB-B751-66F427E8B79D}" destId="{C98ADA80-04B5-409D-A9A5-7F65933E82FC}" srcOrd="0" destOrd="0" presId="urn:microsoft.com/office/officeart/2008/layout/VerticalAccentList"/>
    <dgm:cxn modelId="{6E76A321-B2CB-4544-9114-45B628BA4785}" type="presParOf" srcId="{1164F974-6B07-44AB-B751-66F427E8B79D}" destId="{0DA149C6-CD14-41BE-B83E-4916EE710C9D}" srcOrd="1" destOrd="0" presId="urn:microsoft.com/office/officeart/2008/layout/VerticalAccentList"/>
    <dgm:cxn modelId="{6FAC2780-D9D1-4FFC-8268-711C3164A477}" type="presParOf" srcId="{1164F974-6B07-44AB-B751-66F427E8B79D}" destId="{E74DABC9-B58D-4681-896E-F07B2B585A19}" srcOrd="2" destOrd="0" presId="urn:microsoft.com/office/officeart/2008/layout/VerticalAccentList"/>
    <dgm:cxn modelId="{1D519043-AEF8-42B6-B8A0-3B70BA4E435F}" type="presParOf" srcId="{1164F974-6B07-44AB-B751-66F427E8B79D}" destId="{BBDFFE92-36B4-4E2E-AFA4-BDA0791BE12F}" srcOrd="3" destOrd="0" presId="urn:microsoft.com/office/officeart/2008/layout/VerticalAccentList"/>
    <dgm:cxn modelId="{91E8FDC7-093E-4C0E-AB6A-A05867C8FA33}" type="presParOf" srcId="{1164F974-6B07-44AB-B751-66F427E8B79D}" destId="{A5A55F1D-08E7-487D-B406-F00EAF5D0555}" srcOrd="4" destOrd="0" presId="urn:microsoft.com/office/officeart/2008/layout/VerticalAccentList"/>
    <dgm:cxn modelId="{D264B23C-1256-4298-92BF-2F9054AE1B06}" type="presParOf" srcId="{1164F974-6B07-44AB-B751-66F427E8B79D}" destId="{6B8FE4DB-135B-468A-ABC7-796860E47E6A}" srcOrd="5" destOrd="0" presId="urn:microsoft.com/office/officeart/2008/layout/VerticalAccentList"/>
    <dgm:cxn modelId="{444A8178-4430-41DC-8E53-95B34F7EF835}" type="presParOf" srcId="{1164F974-6B07-44AB-B751-66F427E8B79D}" destId="{3BE8EBF9-3A2B-455C-A0DC-09137BD5DF42}"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F7DECD9-4216-4FCE-B9E2-CB5416580013}" type="doc">
      <dgm:prSet loTypeId="urn:microsoft.com/office/officeart/2005/8/layout/radial4" loCatId="relationship" qsTypeId="urn:microsoft.com/office/officeart/2005/8/quickstyle/simple1" qsCatId="simple" csTypeId="urn:microsoft.com/office/officeart/2005/8/colors/accent2_5" csCatId="accent2" phldr="1"/>
      <dgm:spPr/>
      <dgm:t>
        <a:bodyPr/>
        <a:lstStyle/>
        <a:p>
          <a:endParaRPr lang="en-GB"/>
        </a:p>
      </dgm:t>
    </dgm:pt>
    <dgm:pt modelId="{83F8C897-3E98-49DC-A4F8-458217DC58CE}">
      <dgm:prSet phldrT="[Text]"/>
      <dgm:spPr/>
      <dgm:t>
        <a:bodyPr/>
        <a:lstStyle/>
        <a:p>
          <a:r>
            <a:rPr lang="en-GB" dirty="0" smtClean="0">
              <a:latin typeface="+mj-lt"/>
            </a:rPr>
            <a:t>Focus on the individual</a:t>
          </a:r>
          <a:endParaRPr lang="en-GB" dirty="0">
            <a:latin typeface="+mj-lt"/>
          </a:endParaRPr>
        </a:p>
      </dgm:t>
    </dgm:pt>
    <dgm:pt modelId="{FB167261-4225-4A2F-AE73-14095405779C}" type="parTrans" cxnId="{1E25F1AA-AB9C-479D-883B-298C2F079DB0}">
      <dgm:prSet/>
      <dgm:spPr/>
      <dgm:t>
        <a:bodyPr/>
        <a:lstStyle/>
        <a:p>
          <a:endParaRPr lang="en-GB">
            <a:latin typeface="+mj-lt"/>
          </a:endParaRPr>
        </a:p>
      </dgm:t>
    </dgm:pt>
    <dgm:pt modelId="{F72CA7E5-D081-4F8E-A561-B051D4BAA7EF}" type="sibTrans" cxnId="{1E25F1AA-AB9C-479D-883B-298C2F079DB0}">
      <dgm:prSet/>
      <dgm:spPr/>
      <dgm:t>
        <a:bodyPr/>
        <a:lstStyle/>
        <a:p>
          <a:endParaRPr lang="en-GB">
            <a:latin typeface="+mj-lt"/>
          </a:endParaRPr>
        </a:p>
      </dgm:t>
    </dgm:pt>
    <dgm:pt modelId="{245F9704-F8FF-4D72-988E-19A0DE6B5794}">
      <dgm:prSet phldrT="[Text]"/>
      <dgm:spPr/>
      <dgm:t>
        <a:bodyPr/>
        <a:lstStyle/>
        <a:p>
          <a:r>
            <a:rPr lang="en-GB" dirty="0" smtClean="0">
              <a:latin typeface="+mj-lt"/>
            </a:rPr>
            <a:t>1) Career development should be lifelong and progressive. </a:t>
          </a:r>
          <a:endParaRPr lang="en-GB" dirty="0">
            <a:latin typeface="+mj-lt"/>
          </a:endParaRPr>
        </a:p>
      </dgm:t>
    </dgm:pt>
    <dgm:pt modelId="{F376A73A-516F-41AC-986C-3B52FB62E002}" type="parTrans" cxnId="{F80291D6-BC15-40C8-9124-505ABD575E99}">
      <dgm:prSet/>
      <dgm:spPr/>
      <dgm:t>
        <a:bodyPr/>
        <a:lstStyle/>
        <a:p>
          <a:endParaRPr lang="en-GB">
            <a:latin typeface="+mj-lt"/>
          </a:endParaRPr>
        </a:p>
      </dgm:t>
    </dgm:pt>
    <dgm:pt modelId="{BBF2877D-7984-4336-9DE8-459AA03C679C}" type="sibTrans" cxnId="{F80291D6-BC15-40C8-9124-505ABD575E99}">
      <dgm:prSet/>
      <dgm:spPr/>
      <dgm:t>
        <a:bodyPr/>
        <a:lstStyle/>
        <a:p>
          <a:endParaRPr lang="en-GB">
            <a:latin typeface="+mj-lt"/>
          </a:endParaRPr>
        </a:p>
      </dgm:t>
    </dgm:pt>
    <dgm:pt modelId="{96B22313-B4D2-4714-A8DD-6562FFCC60FA}">
      <dgm:prSet/>
      <dgm:spPr/>
      <dgm:t>
        <a:bodyPr/>
        <a:lstStyle/>
        <a:p>
          <a:r>
            <a:rPr lang="en-GB" dirty="0" smtClean="0">
              <a:latin typeface="+mj-lt"/>
            </a:rPr>
            <a:t>2) Career development should connects meaningfully to individual’s wider experience and lives.</a:t>
          </a:r>
          <a:endParaRPr lang="en-GB" dirty="0">
            <a:latin typeface="+mj-lt"/>
          </a:endParaRPr>
        </a:p>
      </dgm:t>
    </dgm:pt>
    <dgm:pt modelId="{AFE5DC32-1B31-4089-87CB-339C96368F4A}" type="parTrans" cxnId="{45648067-3F1E-4337-A613-E3A7B610EC5A}">
      <dgm:prSet/>
      <dgm:spPr/>
      <dgm:t>
        <a:bodyPr/>
        <a:lstStyle/>
        <a:p>
          <a:endParaRPr lang="en-GB">
            <a:latin typeface="+mj-lt"/>
          </a:endParaRPr>
        </a:p>
      </dgm:t>
    </dgm:pt>
    <dgm:pt modelId="{CFED4CD4-E246-49A5-BA55-11D818D3A097}" type="sibTrans" cxnId="{45648067-3F1E-4337-A613-E3A7B610EC5A}">
      <dgm:prSet/>
      <dgm:spPr/>
      <dgm:t>
        <a:bodyPr/>
        <a:lstStyle/>
        <a:p>
          <a:endParaRPr lang="en-GB">
            <a:latin typeface="+mj-lt"/>
          </a:endParaRPr>
        </a:p>
      </dgm:t>
    </dgm:pt>
    <dgm:pt modelId="{74A4FB9D-3B53-4F4B-9267-7AF49907586E}">
      <dgm:prSet/>
      <dgm:spPr/>
      <dgm:t>
        <a:bodyPr/>
        <a:lstStyle/>
        <a:p>
          <a:r>
            <a:rPr lang="en-GB" dirty="0" smtClean="0">
              <a:latin typeface="+mj-lt"/>
            </a:rPr>
            <a:t>3) Career development needs to recognises the diversity of individuals.</a:t>
          </a:r>
          <a:endParaRPr lang="en-GB" dirty="0">
            <a:latin typeface="+mj-lt"/>
          </a:endParaRPr>
        </a:p>
      </dgm:t>
    </dgm:pt>
    <dgm:pt modelId="{80FE67FB-F467-474A-8A77-354F989CCE9C}" type="parTrans" cxnId="{30EEC4FF-1492-407E-8124-0766ED253239}">
      <dgm:prSet/>
      <dgm:spPr/>
      <dgm:t>
        <a:bodyPr/>
        <a:lstStyle/>
        <a:p>
          <a:endParaRPr lang="en-GB">
            <a:latin typeface="+mj-lt"/>
          </a:endParaRPr>
        </a:p>
      </dgm:t>
    </dgm:pt>
    <dgm:pt modelId="{280E052C-303D-4E9A-8B73-FA97376C9477}" type="sibTrans" cxnId="{30EEC4FF-1492-407E-8124-0766ED253239}">
      <dgm:prSet/>
      <dgm:spPr/>
      <dgm:t>
        <a:bodyPr/>
        <a:lstStyle/>
        <a:p>
          <a:endParaRPr lang="en-GB">
            <a:latin typeface="+mj-lt"/>
          </a:endParaRPr>
        </a:p>
      </dgm:t>
    </dgm:pt>
    <dgm:pt modelId="{B0B8C13F-2E8D-4930-9ABE-EE0BDAEB608C}" type="pres">
      <dgm:prSet presAssocID="{6F7DECD9-4216-4FCE-B9E2-CB5416580013}" presName="cycle" presStyleCnt="0">
        <dgm:presLayoutVars>
          <dgm:chMax val="1"/>
          <dgm:dir/>
          <dgm:animLvl val="ctr"/>
          <dgm:resizeHandles val="exact"/>
        </dgm:presLayoutVars>
      </dgm:prSet>
      <dgm:spPr/>
      <dgm:t>
        <a:bodyPr/>
        <a:lstStyle/>
        <a:p>
          <a:endParaRPr lang="en-US"/>
        </a:p>
      </dgm:t>
    </dgm:pt>
    <dgm:pt modelId="{52107F30-7F4A-4F34-866C-F7FB158A17B5}" type="pres">
      <dgm:prSet presAssocID="{83F8C897-3E98-49DC-A4F8-458217DC58CE}" presName="centerShape" presStyleLbl="node0" presStyleIdx="0" presStyleCnt="1"/>
      <dgm:spPr/>
      <dgm:t>
        <a:bodyPr/>
        <a:lstStyle/>
        <a:p>
          <a:endParaRPr lang="en-US"/>
        </a:p>
      </dgm:t>
    </dgm:pt>
    <dgm:pt modelId="{6317014B-38C8-4712-8308-44B459250260}" type="pres">
      <dgm:prSet presAssocID="{F376A73A-516F-41AC-986C-3B52FB62E002}" presName="parTrans" presStyleLbl="bgSibTrans2D1" presStyleIdx="0" presStyleCnt="3"/>
      <dgm:spPr/>
      <dgm:t>
        <a:bodyPr/>
        <a:lstStyle/>
        <a:p>
          <a:endParaRPr lang="en-US"/>
        </a:p>
      </dgm:t>
    </dgm:pt>
    <dgm:pt modelId="{46F9DDFB-8118-4722-9FF0-856AB3E025C2}" type="pres">
      <dgm:prSet presAssocID="{245F9704-F8FF-4D72-988E-19A0DE6B5794}" presName="node" presStyleLbl="node1" presStyleIdx="0" presStyleCnt="3">
        <dgm:presLayoutVars>
          <dgm:bulletEnabled val="1"/>
        </dgm:presLayoutVars>
      </dgm:prSet>
      <dgm:spPr/>
      <dgm:t>
        <a:bodyPr/>
        <a:lstStyle/>
        <a:p>
          <a:endParaRPr lang="en-US"/>
        </a:p>
      </dgm:t>
    </dgm:pt>
    <dgm:pt modelId="{C3B19390-FA24-4273-89BB-1DBFF2DD89DB}" type="pres">
      <dgm:prSet presAssocID="{AFE5DC32-1B31-4089-87CB-339C96368F4A}" presName="parTrans" presStyleLbl="bgSibTrans2D1" presStyleIdx="1" presStyleCnt="3"/>
      <dgm:spPr/>
      <dgm:t>
        <a:bodyPr/>
        <a:lstStyle/>
        <a:p>
          <a:endParaRPr lang="en-US"/>
        </a:p>
      </dgm:t>
    </dgm:pt>
    <dgm:pt modelId="{EA5D5FBE-75FB-486B-BDCB-018ED87B58D0}" type="pres">
      <dgm:prSet presAssocID="{96B22313-B4D2-4714-A8DD-6562FFCC60FA}" presName="node" presStyleLbl="node1" presStyleIdx="1" presStyleCnt="3">
        <dgm:presLayoutVars>
          <dgm:bulletEnabled val="1"/>
        </dgm:presLayoutVars>
      </dgm:prSet>
      <dgm:spPr/>
      <dgm:t>
        <a:bodyPr/>
        <a:lstStyle/>
        <a:p>
          <a:endParaRPr lang="en-US"/>
        </a:p>
      </dgm:t>
    </dgm:pt>
    <dgm:pt modelId="{46D60583-A308-42F9-BF12-36133E04B826}" type="pres">
      <dgm:prSet presAssocID="{80FE67FB-F467-474A-8A77-354F989CCE9C}" presName="parTrans" presStyleLbl="bgSibTrans2D1" presStyleIdx="2" presStyleCnt="3"/>
      <dgm:spPr/>
      <dgm:t>
        <a:bodyPr/>
        <a:lstStyle/>
        <a:p>
          <a:endParaRPr lang="en-US"/>
        </a:p>
      </dgm:t>
    </dgm:pt>
    <dgm:pt modelId="{CD128B4B-A900-4B47-B64A-7FE428F0CA7A}" type="pres">
      <dgm:prSet presAssocID="{74A4FB9D-3B53-4F4B-9267-7AF49907586E}" presName="node" presStyleLbl="node1" presStyleIdx="2" presStyleCnt="3">
        <dgm:presLayoutVars>
          <dgm:bulletEnabled val="1"/>
        </dgm:presLayoutVars>
      </dgm:prSet>
      <dgm:spPr/>
      <dgm:t>
        <a:bodyPr/>
        <a:lstStyle/>
        <a:p>
          <a:endParaRPr lang="en-US"/>
        </a:p>
      </dgm:t>
    </dgm:pt>
  </dgm:ptLst>
  <dgm:cxnLst>
    <dgm:cxn modelId="{30EEC4FF-1492-407E-8124-0766ED253239}" srcId="{83F8C897-3E98-49DC-A4F8-458217DC58CE}" destId="{74A4FB9D-3B53-4F4B-9267-7AF49907586E}" srcOrd="2" destOrd="0" parTransId="{80FE67FB-F467-474A-8A77-354F989CCE9C}" sibTransId="{280E052C-303D-4E9A-8B73-FA97376C9477}"/>
    <dgm:cxn modelId="{EC2BECAD-DA70-48B5-AEF0-C7034568D374}" type="presOf" srcId="{6F7DECD9-4216-4FCE-B9E2-CB5416580013}" destId="{B0B8C13F-2E8D-4930-9ABE-EE0BDAEB608C}" srcOrd="0" destOrd="0" presId="urn:microsoft.com/office/officeart/2005/8/layout/radial4"/>
    <dgm:cxn modelId="{BF1C5079-8A5D-4792-9FAD-C9B6DE86A62B}" type="presOf" srcId="{F376A73A-516F-41AC-986C-3B52FB62E002}" destId="{6317014B-38C8-4712-8308-44B459250260}" srcOrd="0" destOrd="0" presId="urn:microsoft.com/office/officeart/2005/8/layout/radial4"/>
    <dgm:cxn modelId="{E72E603D-12EF-4ED2-BA73-687D2A23C743}" type="presOf" srcId="{83F8C897-3E98-49DC-A4F8-458217DC58CE}" destId="{52107F30-7F4A-4F34-866C-F7FB158A17B5}" srcOrd="0" destOrd="0" presId="urn:microsoft.com/office/officeart/2005/8/layout/radial4"/>
    <dgm:cxn modelId="{F80291D6-BC15-40C8-9124-505ABD575E99}" srcId="{83F8C897-3E98-49DC-A4F8-458217DC58CE}" destId="{245F9704-F8FF-4D72-988E-19A0DE6B5794}" srcOrd="0" destOrd="0" parTransId="{F376A73A-516F-41AC-986C-3B52FB62E002}" sibTransId="{BBF2877D-7984-4336-9DE8-459AA03C679C}"/>
    <dgm:cxn modelId="{5370C396-3085-4BD0-B407-03AC4A73CF5B}" type="presOf" srcId="{245F9704-F8FF-4D72-988E-19A0DE6B5794}" destId="{46F9DDFB-8118-4722-9FF0-856AB3E025C2}" srcOrd="0" destOrd="0" presId="urn:microsoft.com/office/officeart/2005/8/layout/radial4"/>
    <dgm:cxn modelId="{1E25F1AA-AB9C-479D-883B-298C2F079DB0}" srcId="{6F7DECD9-4216-4FCE-B9E2-CB5416580013}" destId="{83F8C897-3E98-49DC-A4F8-458217DC58CE}" srcOrd="0" destOrd="0" parTransId="{FB167261-4225-4A2F-AE73-14095405779C}" sibTransId="{F72CA7E5-D081-4F8E-A561-B051D4BAA7EF}"/>
    <dgm:cxn modelId="{128C460C-CD67-4B94-9BC0-FF1ACFE450FC}" type="presOf" srcId="{96B22313-B4D2-4714-A8DD-6562FFCC60FA}" destId="{EA5D5FBE-75FB-486B-BDCB-018ED87B58D0}" srcOrd="0" destOrd="0" presId="urn:microsoft.com/office/officeart/2005/8/layout/radial4"/>
    <dgm:cxn modelId="{4EB79865-3035-464F-AAB5-CA87F14B74AE}" type="presOf" srcId="{80FE67FB-F467-474A-8A77-354F989CCE9C}" destId="{46D60583-A308-42F9-BF12-36133E04B826}" srcOrd="0" destOrd="0" presId="urn:microsoft.com/office/officeart/2005/8/layout/radial4"/>
    <dgm:cxn modelId="{119EA806-DE5A-4D63-B496-8A078A863DC7}" type="presOf" srcId="{AFE5DC32-1B31-4089-87CB-339C96368F4A}" destId="{C3B19390-FA24-4273-89BB-1DBFF2DD89DB}" srcOrd="0" destOrd="0" presId="urn:microsoft.com/office/officeart/2005/8/layout/radial4"/>
    <dgm:cxn modelId="{D5978CD5-1E4C-4AD9-B588-280CD3AE6771}" type="presOf" srcId="{74A4FB9D-3B53-4F4B-9267-7AF49907586E}" destId="{CD128B4B-A900-4B47-B64A-7FE428F0CA7A}" srcOrd="0" destOrd="0" presId="urn:microsoft.com/office/officeart/2005/8/layout/radial4"/>
    <dgm:cxn modelId="{45648067-3F1E-4337-A613-E3A7B610EC5A}" srcId="{83F8C897-3E98-49DC-A4F8-458217DC58CE}" destId="{96B22313-B4D2-4714-A8DD-6562FFCC60FA}" srcOrd="1" destOrd="0" parTransId="{AFE5DC32-1B31-4089-87CB-339C96368F4A}" sibTransId="{CFED4CD4-E246-49A5-BA55-11D818D3A097}"/>
    <dgm:cxn modelId="{5DF69438-112A-483C-B811-F1C67AE56114}" type="presParOf" srcId="{B0B8C13F-2E8D-4930-9ABE-EE0BDAEB608C}" destId="{52107F30-7F4A-4F34-866C-F7FB158A17B5}" srcOrd="0" destOrd="0" presId="urn:microsoft.com/office/officeart/2005/8/layout/radial4"/>
    <dgm:cxn modelId="{A039DA6A-3AD8-479E-9569-8BE66F1E93BD}" type="presParOf" srcId="{B0B8C13F-2E8D-4930-9ABE-EE0BDAEB608C}" destId="{6317014B-38C8-4712-8308-44B459250260}" srcOrd="1" destOrd="0" presId="urn:microsoft.com/office/officeart/2005/8/layout/radial4"/>
    <dgm:cxn modelId="{0D3F3170-8C98-4BB4-911E-F66E34EE06D0}" type="presParOf" srcId="{B0B8C13F-2E8D-4930-9ABE-EE0BDAEB608C}" destId="{46F9DDFB-8118-4722-9FF0-856AB3E025C2}" srcOrd="2" destOrd="0" presId="urn:microsoft.com/office/officeart/2005/8/layout/radial4"/>
    <dgm:cxn modelId="{01FD8EDC-2831-4121-ACFE-7F4B58C32425}" type="presParOf" srcId="{B0B8C13F-2E8D-4930-9ABE-EE0BDAEB608C}" destId="{C3B19390-FA24-4273-89BB-1DBFF2DD89DB}" srcOrd="3" destOrd="0" presId="urn:microsoft.com/office/officeart/2005/8/layout/radial4"/>
    <dgm:cxn modelId="{CDC69252-A0D9-4DDB-B5A9-CB368D97416D}" type="presParOf" srcId="{B0B8C13F-2E8D-4930-9ABE-EE0BDAEB608C}" destId="{EA5D5FBE-75FB-486B-BDCB-018ED87B58D0}" srcOrd="4" destOrd="0" presId="urn:microsoft.com/office/officeart/2005/8/layout/radial4"/>
    <dgm:cxn modelId="{A8C80498-B45E-445F-990F-F74920FE4A6A}" type="presParOf" srcId="{B0B8C13F-2E8D-4930-9ABE-EE0BDAEB608C}" destId="{46D60583-A308-42F9-BF12-36133E04B826}" srcOrd="5" destOrd="0" presId="urn:microsoft.com/office/officeart/2005/8/layout/radial4"/>
    <dgm:cxn modelId="{5B6441BA-1367-4AC7-B3C3-70DF8FB5713D}" type="presParOf" srcId="{B0B8C13F-2E8D-4930-9ABE-EE0BDAEB608C}" destId="{CD128B4B-A900-4B47-B64A-7FE428F0CA7A}"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F7DECD9-4216-4FCE-B9E2-CB5416580013}" type="doc">
      <dgm:prSet loTypeId="urn:microsoft.com/office/officeart/2005/8/layout/radial4" loCatId="relationship" qsTypeId="urn:microsoft.com/office/officeart/2005/8/quickstyle/simple1" qsCatId="simple" csTypeId="urn:microsoft.com/office/officeart/2005/8/colors/accent2_5" csCatId="accent2" phldr="1"/>
      <dgm:spPr/>
      <dgm:t>
        <a:bodyPr/>
        <a:lstStyle/>
        <a:p>
          <a:endParaRPr lang="en-GB"/>
        </a:p>
      </dgm:t>
    </dgm:pt>
    <dgm:pt modelId="{5A3F976C-1AAE-490C-B55C-386D16CFF3A8}">
      <dgm:prSet phldrT="[Text]"/>
      <dgm:spPr/>
      <dgm:t>
        <a:bodyPr/>
        <a:lstStyle/>
        <a:p>
          <a:r>
            <a:rPr lang="en-GB" dirty="0" smtClean="0">
              <a:latin typeface="+mj-lt"/>
            </a:rPr>
            <a:t>Support learning and progression</a:t>
          </a:r>
          <a:endParaRPr lang="en-GB" dirty="0">
            <a:latin typeface="+mj-lt"/>
          </a:endParaRPr>
        </a:p>
      </dgm:t>
    </dgm:pt>
    <dgm:pt modelId="{FD75DD38-B3C2-411B-B521-BFDDE6DA0934}" type="parTrans" cxnId="{15939F7F-462F-4E19-B1D5-DD7130A0E96C}">
      <dgm:prSet/>
      <dgm:spPr/>
      <dgm:t>
        <a:bodyPr/>
        <a:lstStyle/>
        <a:p>
          <a:endParaRPr lang="en-GB">
            <a:latin typeface="+mj-lt"/>
          </a:endParaRPr>
        </a:p>
      </dgm:t>
    </dgm:pt>
    <dgm:pt modelId="{76908D42-DC26-4BB5-8D4F-9CD8EC5E7E26}" type="sibTrans" cxnId="{15939F7F-462F-4E19-B1D5-DD7130A0E96C}">
      <dgm:prSet/>
      <dgm:spPr/>
      <dgm:t>
        <a:bodyPr/>
        <a:lstStyle/>
        <a:p>
          <a:endParaRPr lang="en-GB">
            <a:latin typeface="+mj-lt"/>
          </a:endParaRPr>
        </a:p>
      </dgm:t>
    </dgm:pt>
    <dgm:pt modelId="{CAED4DD4-8CE5-45F5-AC1F-C1CD198D2665}">
      <dgm:prSet phldrT="[Text]"/>
      <dgm:spPr/>
      <dgm:t>
        <a:bodyPr/>
        <a:lstStyle/>
        <a:p>
          <a:r>
            <a:rPr lang="en-GB" dirty="0" smtClean="0">
              <a:effectLst/>
              <a:latin typeface="+mj-lt"/>
            </a:rPr>
            <a:t>4) Career development is not one intervention, but many which work when combined.</a:t>
          </a:r>
          <a:endParaRPr lang="en-GB" dirty="0">
            <a:latin typeface="+mj-lt"/>
          </a:endParaRPr>
        </a:p>
      </dgm:t>
    </dgm:pt>
    <dgm:pt modelId="{45F51EFB-6E7D-47C3-83BE-8DCBBC03F670}" type="parTrans" cxnId="{BE6B4588-AD04-4429-9F89-C6E7846F1666}">
      <dgm:prSet/>
      <dgm:spPr/>
      <dgm:t>
        <a:bodyPr/>
        <a:lstStyle/>
        <a:p>
          <a:endParaRPr lang="en-GB">
            <a:latin typeface="+mj-lt"/>
          </a:endParaRPr>
        </a:p>
      </dgm:t>
    </dgm:pt>
    <dgm:pt modelId="{CCE2E61F-DC4E-4A60-8D62-DD0F44E46504}" type="sibTrans" cxnId="{BE6B4588-AD04-4429-9F89-C6E7846F1666}">
      <dgm:prSet/>
      <dgm:spPr/>
      <dgm:t>
        <a:bodyPr/>
        <a:lstStyle/>
        <a:p>
          <a:endParaRPr lang="en-GB">
            <a:latin typeface="+mj-lt"/>
          </a:endParaRPr>
        </a:p>
      </dgm:t>
    </dgm:pt>
    <dgm:pt modelId="{345E7757-9848-49C2-85BE-3474E55302A6}">
      <dgm:prSet/>
      <dgm:spPr/>
      <dgm:t>
        <a:bodyPr/>
        <a:lstStyle/>
        <a:p>
          <a:r>
            <a:rPr lang="en-GB" dirty="0" smtClean="0">
              <a:effectLst/>
              <a:latin typeface="+mj-lt"/>
            </a:rPr>
            <a:t>5) Career development should support individual’s to acquire career management skills.</a:t>
          </a:r>
        </a:p>
      </dgm:t>
    </dgm:pt>
    <dgm:pt modelId="{88EB7AB3-3146-49E8-B670-0C9D583BC5A0}" type="parTrans" cxnId="{5E437B46-FB01-434F-9447-95A4426D8CFA}">
      <dgm:prSet/>
      <dgm:spPr/>
      <dgm:t>
        <a:bodyPr/>
        <a:lstStyle/>
        <a:p>
          <a:endParaRPr lang="en-GB">
            <a:latin typeface="+mj-lt"/>
          </a:endParaRPr>
        </a:p>
      </dgm:t>
    </dgm:pt>
    <dgm:pt modelId="{069FF42C-AA45-4496-A4FE-01407E96F593}" type="sibTrans" cxnId="{5E437B46-FB01-434F-9447-95A4426D8CFA}">
      <dgm:prSet/>
      <dgm:spPr/>
      <dgm:t>
        <a:bodyPr/>
        <a:lstStyle/>
        <a:p>
          <a:endParaRPr lang="en-GB">
            <a:latin typeface="+mj-lt"/>
          </a:endParaRPr>
        </a:p>
      </dgm:t>
    </dgm:pt>
    <dgm:pt modelId="{99319B5A-4EE2-4CB6-8298-420EF0DC3E05}">
      <dgm:prSet/>
      <dgm:spPr/>
      <dgm:t>
        <a:bodyPr/>
        <a:lstStyle/>
        <a:p>
          <a:r>
            <a:rPr lang="en-GB" dirty="0" smtClean="0">
              <a:effectLst/>
              <a:latin typeface="+mj-lt"/>
            </a:rPr>
            <a:t>6) Career development needs to be holistic and well-integrated into other support.</a:t>
          </a:r>
        </a:p>
      </dgm:t>
    </dgm:pt>
    <dgm:pt modelId="{F9561558-CA12-4A71-A183-71FC29BF2B08}" type="parTrans" cxnId="{5C94626B-A414-4874-9982-182BFA01B983}">
      <dgm:prSet/>
      <dgm:spPr/>
      <dgm:t>
        <a:bodyPr/>
        <a:lstStyle/>
        <a:p>
          <a:endParaRPr lang="en-GB">
            <a:latin typeface="+mj-lt"/>
          </a:endParaRPr>
        </a:p>
      </dgm:t>
    </dgm:pt>
    <dgm:pt modelId="{9B4D3FEF-A0D7-40B1-86CE-72B3E69248DB}" type="sibTrans" cxnId="{5C94626B-A414-4874-9982-182BFA01B983}">
      <dgm:prSet/>
      <dgm:spPr/>
      <dgm:t>
        <a:bodyPr/>
        <a:lstStyle/>
        <a:p>
          <a:endParaRPr lang="en-GB">
            <a:latin typeface="+mj-lt"/>
          </a:endParaRPr>
        </a:p>
      </dgm:t>
    </dgm:pt>
    <dgm:pt modelId="{21C04358-5581-46CD-A333-8AD9F5884537}">
      <dgm:prSet/>
      <dgm:spPr/>
      <dgm:t>
        <a:bodyPr/>
        <a:lstStyle/>
        <a:p>
          <a:r>
            <a:rPr lang="en-GB" dirty="0" smtClean="0">
              <a:effectLst/>
              <a:latin typeface="+mj-lt"/>
            </a:rPr>
            <a:t>7) Lifelong guidance should involve employers and working people, and provide active experiences of workplaces.</a:t>
          </a:r>
          <a:endParaRPr lang="en-GB" dirty="0">
            <a:effectLst/>
            <a:latin typeface="+mj-lt"/>
            <a:ea typeface="Calibri"/>
            <a:cs typeface="Times New Roman"/>
          </a:endParaRPr>
        </a:p>
      </dgm:t>
    </dgm:pt>
    <dgm:pt modelId="{484315D6-A212-429A-8596-36DB1CF27D09}" type="parTrans" cxnId="{431DD61E-5377-41C3-8EE6-4D7A8BA5BD0C}">
      <dgm:prSet/>
      <dgm:spPr/>
      <dgm:t>
        <a:bodyPr/>
        <a:lstStyle/>
        <a:p>
          <a:endParaRPr lang="en-GB">
            <a:latin typeface="+mj-lt"/>
          </a:endParaRPr>
        </a:p>
      </dgm:t>
    </dgm:pt>
    <dgm:pt modelId="{C9ED883D-14DA-48EF-B189-5BA00FC75677}" type="sibTrans" cxnId="{431DD61E-5377-41C3-8EE6-4D7A8BA5BD0C}">
      <dgm:prSet/>
      <dgm:spPr/>
      <dgm:t>
        <a:bodyPr/>
        <a:lstStyle/>
        <a:p>
          <a:endParaRPr lang="en-GB">
            <a:latin typeface="+mj-lt"/>
          </a:endParaRPr>
        </a:p>
      </dgm:t>
    </dgm:pt>
    <dgm:pt modelId="{B849CA69-C801-4293-9C85-62CCF1110521}" type="pres">
      <dgm:prSet presAssocID="{6F7DECD9-4216-4FCE-B9E2-CB5416580013}" presName="cycle" presStyleCnt="0">
        <dgm:presLayoutVars>
          <dgm:chMax val="1"/>
          <dgm:dir/>
          <dgm:animLvl val="ctr"/>
          <dgm:resizeHandles val="exact"/>
        </dgm:presLayoutVars>
      </dgm:prSet>
      <dgm:spPr/>
      <dgm:t>
        <a:bodyPr/>
        <a:lstStyle/>
        <a:p>
          <a:endParaRPr lang="en-US"/>
        </a:p>
      </dgm:t>
    </dgm:pt>
    <dgm:pt modelId="{B6975CBE-F346-44F5-836F-9A150B0BCDF9}" type="pres">
      <dgm:prSet presAssocID="{5A3F976C-1AAE-490C-B55C-386D16CFF3A8}" presName="centerShape" presStyleLbl="node0" presStyleIdx="0" presStyleCnt="1"/>
      <dgm:spPr/>
      <dgm:t>
        <a:bodyPr/>
        <a:lstStyle/>
        <a:p>
          <a:endParaRPr lang="en-US"/>
        </a:p>
      </dgm:t>
    </dgm:pt>
    <dgm:pt modelId="{E448D04A-50D7-4C90-879F-63B80C64DD21}" type="pres">
      <dgm:prSet presAssocID="{45F51EFB-6E7D-47C3-83BE-8DCBBC03F670}" presName="parTrans" presStyleLbl="bgSibTrans2D1" presStyleIdx="0" presStyleCnt="4"/>
      <dgm:spPr/>
      <dgm:t>
        <a:bodyPr/>
        <a:lstStyle/>
        <a:p>
          <a:endParaRPr lang="en-US"/>
        </a:p>
      </dgm:t>
    </dgm:pt>
    <dgm:pt modelId="{DDF5DD04-5C76-43D0-8D22-6243E1DCA9F5}" type="pres">
      <dgm:prSet presAssocID="{CAED4DD4-8CE5-45F5-AC1F-C1CD198D2665}" presName="node" presStyleLbl="node1" presStyleIdx="0" presStyleCnt="4">
        <dgm:presLayoutVars>
          <dgm:bulletEnabled val="1"/>
        </dgm:presLayoutVars>
      </dgm:prSet>
      <dgm:spPr/>
      <dgm:t>
        <a:bodyPr/>
        <a:lstStyle/>
        <a:p>
          <a:endParaRPr lang="en-US"/>
        </a:p>
      </dgm:t>
    </dgm:pt>
    <dgm:pt modelId="{2DA595BF-68E2-475F-84A9-1D161E067625}" type="pres">
      <dgm:prSet presAssocID="{88EB7AB3-3146-49E8-B670-0C9D583BC5A0}" presName="parTrans" presStyleLbl="bgSibTrans2D1" presStyleIdx="1" presStyleCnt="4"/>
      <dgm:spPr/>
      <dgm:t>
        <a:bodyPr/>
        <a:lstStyle/>
        <a:p>
          <a:endParaRPr lang="en-US"/>
        </a:p>
      </dgm:t>
    </dgm:pt>
    <dgm:pt modelId="{8B5AF7B6-8C80-43B8-8282-6BC7C4BC7490}" type="pres">
      <dgm:prSet presAssocID="{345E7757-9848-49C2-85BE-3474E55302A6}" presName="node" presStyleLbl="node1" presStyleIdx="1" presStyleCnt="4">
        <dgm:presLayoutVars>
          <dgm:bulletEnabled val="1"/>
        </dgm:presLayoutVars>
      </dgm:prSet>
      <dgm:spPr/>
      <dgm:t>
        <a:bodyPr/>
        <a:lstStyle/>
        <a:p>
          <a:endParaRPr lang="en-US"/>
        </a:p>
      </dgm:t>
    </dgm:pt>
    <dgm:pt modelId="{E5B460D5-E8E8-4FE9-AD8F-31266C7A9C03}" type="pres">
      <dgm:prSet presAssocID="{F9561558-CA12-4A71-A183-71FC29BF2B08}" presName="parTrans" presStyleLbl="bgSibTrans2D1" presStyleIdx="2" presStyleCnt="4"/>
      <dgm:spPr/>
      <dgm:t>
        <a:bodyPr/>
        <a:lstStyle/>
        <a:p>
          <a:endParaRPr lang="en-US"/>
        </a:p>
      </dgm:t>
    </dgm:pt>
    <dgm:pt modelId="{FFB1CC10-8241-4796-ABF1-F4DA1E1CB26F}" type="pres">
      <dgm:prSet presAssocID="{99319B5A-4EE2-4CB6-8298-420EF0DC3E05}" presName="node" presStyleLbl="node1" presStyleIdx="2" presStyleCnt="4">
        <dgm:presLayoutVars>
          <dgm:bulletEnabled val="1"/>
        </dgm:presLayoutVars>
      </dgm:prSet>
      <dgm:spPr/>
      <dgm:t>
        <a:bodyPr/>
        <a:lstStyle/>
        <a:p>
          <a:endParaRPr lang="en-US"/>
        </a:p>
      </dgm:t>
    </dgm:pt>
    <dgm:pt modelId="{B9983923-E068-4138-8323-750B4FE48041}" type="pres">
      <dgm:prSet presAssocID="{484315D6-A212-429A-8596-36DB1CF27D09}" presName="parTrans" presStyleLbl="bgSibTrans2D1" presStyleIdx="3" presStyleCnt="4"/>
      <dgm:spPr/>
      <dgm:t>
        <a:bodyPr/>
        <a:lstStyle/>
        <a:p>
          <a:endParaRPr lang="en-US"/>
        </a:p>
      </dgm:t>
    </dgm:pt>
    <dgm:pt modelId="{3A59DC0C-99E1-423C-9F90-0C4519D40841}" type="pres">
      <dgm:prSet presAssocID="{21C04358-5581-46CD-A333-8AD9F5884537}" presName="node" presStyleLbl="node1" presStyleIdx="3" presStyleCnt="4">
        <dgm:presLayoutVars>
          <dgm:bulletEnabled val="1"/>
        </dgm:presLayoutVars>
      </dgm:prSet>
      <dgm:spPr/>
      <dgm:t>
        <a:bodyPr/>
        <a:lstStyle/>
        <a:p>
          <a:endParaRPr lang="en-US"/>
        </a:p>
      </dgm:t>
    </dgm:pt>
  </dgm:ptLst>
  <dgm:cxnLst>
    <dgm:cxn modelId="{EB6F78AC-42FF-4692-B002-F98D29D657E7}" type="presOf" srcId="{5A3F976C-1AAE-490C-B55C-386D16CFF3A8}" destId="{B6975CBE-F346-44F5-836F-9A150B0BCDF9}" srcOrd="0" destOrd="0" presId="urn:microsoft.com/office/officeart/2005/8/layout/radial4"/>
    <dgm:cxn modelId="{096F1745-A887-4DCF-ADA1-25556E614505}" type="presOf" srcId="{21C04358-5581-46CD-A333-8AD9F5884537}" destId="{3A59DC0C-99E1-423C-9F90-0C4519D40841}" srcOrd="0" destOrd="0" presId="urn:microsoft.com/office/officeart/2005/8/layout/radial4"/>
    <dgm:cxn modelId="{A38FE01F-547E-4959-9078-106CF1AC727A}" type="presOf" srcId="{6F7DECD9-4216-4FCE-B9E2-CB5416580013}" destId="{B849CA69-C801-4293-9C85-62CCF1110521}" srcOrd="0" destOrd="0" presId="urn:microsoft.com/office/officeart/2005/8/layout/radial4"/>
    <dgm:cxn modelId="{15939F7F-462F-4E19-B1D5-DD7130A0E96C}" srcId="{6F7DECD9-4216-4FCE-B9E2-CB5416580013}" destId="{5A3F976C-1AAE-490C-B55C-386D16CFF3A8}" srcOrd="0" destOrd="0" parTransId="{FD75DD38-B3C2-411B-B521-BFDDE6DA0934}" sibTransId="{76908D42-DC26-4BB5-8D4F-9CD8EC5E7E26}"/>
    <dgm:cxn modelId="{9F001C60-5F51-4D94-B1F1-B7D640287AB9}" type="presOf" srcId="{345E7757-9848-49C2-85BE-3474E55302A6}" destId="{8B5AF7B6-8C80-43B8-8282-6BC7C4BC7490}" srcOrd="0" destOrd="0" presId="urn:microsoft.com/office/officeart/2005/8/layout/radial4"/>
    <dgm:cxn modelId="{3B9DDA57-B114-470E-A2B4-12752FAAF882}" type="presOf" srcId="{45F51EFB-6E7D-47C3-83BE-8DCBBC03F670}" destId="{E448D04A-50D7-4C90-879F-63B80C64DD21}" srcOrd="0" destOrd="0" presId="urn:microsoft.com/office/officeart/2005/8/layout/radial4"/>
    <dgm:cxn modelId="{421B3B58-1ED0-4BE4-BAE0-AD31F5E713C1}" type="presOf" srcId="{99319B5A-4EE2-4CB6-8298-420EF0DC3E05}" destId="{FFB1CC10-8241-4796-ABF1-F4DA1E1CB26F}" srcOrd="0" destOrd="0" presId="urn:microsoft.com/office/officeart/2005/8/layout/radial4"/>
    <dgm:cxn modelId="{BE6B4588-AD04-4429-9F89-C6E7846F1666}" srcId="{5A3F976C-1AAE-490C-B55C-386D16CFF3A8}" destId="{CAED4DD4-8CE5-45F5-AC1F-C1CD198D2665}" srcOrd="0" destOrd="0" parTransId="{45F51EFB-6E7D-47C3-83BE-8DCBBC03F670}" sibTransId="{CCE2E61F-DC4E-4A60-8D62-DD0F44E46504}"/>
    <dgm:cxn modelId="{FF08739C-A320-4EB6-9550-FE3B2ED3BE0B}" type="presOf" srcId="{484315D6-A212-429A-8596-36DB1CF27D09}" destId="{B9983923-E068-4138-8323-750B4FE48041}" srcOrd="0" destOrd="0" presId="urn:microsoft.com/office/officeart/2005/8/layout/radial4"/>
    <dgm:cxn modelId="{5C94626B-A414-4874-9982-182BFA01B983}" srcId="{5A3F976C-1AAE-490C-B55C-386D16CFF3A8}" destId="{99319B5A-4EE2-4CB6-8298-420EF0DC3E05}" srcOrd="2" destOrd="0" parTransId="{F9561558-CA12-4A71-A183-71FC29BF2B08}" sibTransId="{9B4D3FEF-A0D7-40B1-86CE-72B3E69248DB}"/>
    <dgm:cxn modelId="{5E437B46-FB01-434F-9447-95A4426D8CFA}" srcId="{5A3F976C-1AAE-490C-B55C-386D16CFF3A8}" destId="{345E7757-9848-49C2-85BE-3474E55302A6}" srcOrd="1" destOrd="0" parTransId="{88EB7AB3-3146-49E8-B670-0C9D583BC5A0}" sibTransId="{069FF42C-AA45-4496-A4FE-01407E96F593}"/>
    <dgm:cxn modelId="{F24058FB-6BD9-4366-B585-48434CA1A533}" type="presOf" srcId="{CAED4DD4-8CE5-45F5-AC1F-C1CD198D2665}" destId="{DDF5DD04-5C76-43D0-8D22-6243E1DCA9F5}" srcOrd="0" destOrd="0" presId="urn:microsoft.com/office/officeart/2005/8/layout/radial4"/>
    <dgm:cxn modelId="{4F01884E-EA5F-4DF1-A6A5-5A34BAD3E50F}" type="presOf" srcId="{F9561558-CA12-4A71-A183-71FC29BF2B08}" destId="{E5B460D5-E8E8-4FE9-AD8F-31266C7A9C03}" srcOrd="0" destOrd="0" presId="urn:microsoft.com/office/officeart/2005/8/layout/radial4"/>
    <dgm:cxn modelId="{26623DCB-B75F-476B-83AA-2D40D623D332}" type="presOf" srcId="{88EB7AB3-3146-49E8-B670-0C9D583BC5A0}" destId="{2DA595BF-68E2-475F-84A9-1D161E067625}" srcOrd="0" destOrd="0" presId="urn:microsoft.com/office/officeart/2005/8/layout/radial4"/>
    <dgm:cxn modelId="{431DD61E-5377-41C3-8EE6-4D7A8BA5BD0C}" srcId="{5A3F976C-1AAE-490C-B55C-386D16CFF3A8}" destId="{21C04358-5581-46CD-A333-8AD9F5884537}" srcOrd="3" destOrd="0" parTransId="{484315D6-A212-429A-8596-36DB1CF27D09}" sibTransId="{C9ED883D-14DA-48EF-B189-5BA00FC75677}"/>
    <dgm:cxn modelId="{EEDED1BE-27F2-4AA0-9666-93B371931CCA}" type="presParOf" srcId="{B849CA69-C801-4293-9C85-62CCF1110521}" destId="{B6975CBE-F346-44F5-836F-9A150B0BCDF9}" srcOrd="0" destOrd="0" presId="urn:microsoft.com/office/officeart/2005/8/layout/radial4"/>
    <dgm:cxn modelId="{2BCCC8DF-534B-481E-A292-50BBF19152CA}" type="presParOf" srcId="{B849CA69-C801-4293-9C85-62CCF1110521}" destId="{E448D04A-50D7-4C90-879F-63B80C64DD21}" srcOrd="1" destOrd="0" presId="urn:microsoft.com/office/officeart/2005/8/layout/radial4"/>
    <dgm:cxn modelId="{B667731F-A048-42AF-A613-B7422A5D4C50}" type="presParOf" srcId="{B849CA69-C801-4293-9C85-62CCF1110521}" destId="{DDF5DD04-5C76-43D0-8D22-6243E1DCA9F5}" srcOrd="2" destOrd="0" presId="urn:microsoft.com/office/officeart/2005/8/layout/radial4"/>
    <dgm:cxn modelId="{32ACC708-C239-4852-AC25-BE970D0B7EFF}" type="presParOf" srcId="{B849CA69-C801-4293-9C85-62CCF1110521}" destId="{2DA595BF-68E2-475F-84A9-1D161E067625}" srcOrd="3" destOrd="0" presId="urn:microsoft.com/office/officeart/2005/8/layout/radial4"/>
    <dgm:cxn modelId="{5FAF63E7-3E35-45B6-BCCA-DC115D37BEB8}" type="presParOf" srcId="{B849CA69-C801-4293-9C85-62CCF1110521}" destId="{8B5AF7B6-8C80-43B8-8282-6BC7C4BC7490}" srcOrd="4" destOrd="0" presId="urn:microsoft.com/office/officeart/2005/8/layout/radial4"/>
    <dgm:cxn modelId="{52123D46-9E1C-4085-8D6C-93695C437C0D}" type="presParOf" srcId="{B849CA69-C801-4293-9C85-62CCF1110521}" destId="{E5B460D5-E8E8-4FE9-AD8F-31266C7A9C03}" srcOrd="5" destOrd="0" presId="urn:microsoft.com/office/officeart/2005/8/layout/radial4"/>
    <dgm:cxn modelId="{BF827929-7EBD-403D-98EF-A721A4FD33A1}" type="presParOf" srcId="{B849CA69-C801-4293-9C85-62CCF1110521}" destId="{FFB1CC10-8241-4796-ABF1-F4DA1E1CB26F}" srcOrd="6" destOrd="0" presId="urn:microsoft.com/office/officeart/2005/8/layout/radial4"/>
    <dgm:cxn modelId="{27D9582A-B8BA-4EFA-AD02-2E2C43D072C2}" type="presParOf" srcId="{B849CA69-C801-4293-9C85-62CCF1110521}" destId="{B9983923-E068-4138-8323-750B4FE48041}" srcOrd="7" destOrd="0" presId="urn:microsoft.com/office/officeart/2005/8/layout/radial4"/>
    <dgm:cxn modelId="{C83AD133-0A17-47CB-949C-8FD12EF237A8}" type="presParOf" srcId="{B849CA69-C801-4293-9C85-62CCF1110521}" destId="{3A59DC0C-99E1-423C-9F90-0C4519D40841}"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F7DECD9-4216-4FCE-B9E2-CB5416580013}" type="doc">
      <dgm:prSet loTypeId="urn:microsoft.com/office/officeart/2005/8/layout/radial4" loCatId="relationship" qsTypeId="urn:microsoft.com/office/officeart/2005/8/quickstyle/simple1" qsCatId="simple" csTypeId="urn:microsoft.com/office/officeart/2005/8/colors/accent2_5" csCatId="accent2" phldr="1"/>
      <dgm:spPr/>
      <dgm:t>
        <a:bodyPr/>
        <a:lstStyle/>
        <a:p>
          <a:endParaRPr lang="en-GB"/>
        </a:p>
      </dgm:t>
    </dgm:pt>
    <dgm:pt modelId="{16E72518-3ABD-45C8-9C67-F21B2A4E612D}">
      <dgm:prSet phldrT="[Text]"/>
      <dgm:spPr/>
      <dgm:t>
        <a:bodyPr/>
        <a:lstStyle/>
        <a:p>
          <a:r>
            <a:rPr lang="en-GB" dirty="0" smtClean="0">
              <a:latin typeface="+mj-lt"/>
            </a:rPr>
            <a:t>Ensure quality</a:t>
          </a:r>
          <a:endParaRPr lang="en-GB" dirty="0">
            <a:latin typeface="+mj-lt"/>
          </a:endParaRPr>
        </a:p>
      </dgm:t>
    </dgm:pt>
    <dgm:pt modelId="{9DF8555C-CA8C-49B2-8549-34DF681D5020}" type="parTrans" cxnId="{38A961D2-8049-487C-8122-88F683E1E785}">
      <dgm:prSet/>
      <dgm:spPr/>
      <dgm:t>
        <a:bodyPr/>
        <a:lstStyle/>
        <a:p>
          <a:endParaRPr lang="en-GB">
            <a:latin typeface="+mj-lt"/>
          </a:endParaRPr>
        </a:p>
      </dgm:t>
    </dgm:pt>
    <dgm:pt modelId="{F3994941-DDFE-4B4E-8E5D-E8BFCECF7CCC}" type="sibTrans" cxnId="{38A961D2-8049-487C-8122-88F683E1E785}">
      <dgm:prSet/>
      <dgm:spPr/>
      <dgm:t>
        <a:bodyPr/>
        <a:lstStyle/>
        <a:p>
          <a:endParaRPr lang="en-GB">
            <a:latin typeface="+mj-lt"/>
          </a:endParaRPr>
        </a:p>
      </dgm:t>
    </dgm:pt>
    <dgm:pt modelId="{E4B0042C-10B7-4FB5-962E-AA526F273C69}">
      <dgm:prSet phldrT="[Text]"/>
      <dgm:spPr/>
      <dgm:t>
        <a:bodyPr/>
        <a:lstStyle/>
        <a:p>
          <a:r>
            <a:rPr lang="en-GB" dirty="0" smtClean="0">
              <a:latin typeface="+mj-lt"/>
            </a:rPr>
            <a:t>8) The skills, training and dispositions of the professionals are critical. </a:t>
          </a:r>
          <a:endParaRPr lang="en-GB" dirty="0">
            <a:latin typeface="+mj-lt"/>
          </a:endParaRPr>
        </a:p>
      </dgm:t>
    </dgm:pt>
    <dgm:pt modelId="{37463556-039F-449F-8A84-E0BD55167723}" type="parTrans" cxnId="{AE821B00-630F-4985-AEE4-0E27DFE45AB4}">
      <dgm:prSet/>
      <dgm:spPr/>
      <dgm:t>
        <a:bodyPr/>
        <a:lstStyle/>
        <a:p>
          <a:endParaRPr lang="en-GB">
            <a:latin typeface="+mj-lt"/>
          </a:endParaRPr>
        </a:p>
      </dgm:t>
    </dgm:pt>
    <dgm:pt modelId="{BF922F81-7AF8-4EEA-8642-BC37181BF965}" type="sibTrans" cxnId="{AE821B00-630F-4985-AEE4-0E27DFE45AB4}">
      <dgm:prSet/>
      <dgm:spPr/>
      <dgm:t>
        <a:bodyPr/>
        <a:lstStyle/>
        <a:p>
          <a:endParaRPr lang="en-GB">
            <a:latin typeface="+mj-lt"/>
          </a:endParaRPr>
        </a:p>
      </dgm:t>
    </dgm:pt>
    <dgm:pt modelId="{95BF0368-AC56-4B33-B7E8-E2526CEEFCEC}">
      <dgm:prSet/>
      <dgm:spPr/>
      <dgm:t>
        <a:bodyPr/>
        <a:lstStyle/>
        <a:p>
          <a:r>
            <a:rPr lang="en-GB" dirty="0" smtClean="0">
              <a:latin typeface="+mj-lt"/>
            </a:rPr>
            <a:t>9) You need good-quality career information for effective career development.</a:t>
          </a:r>
          <a:endParaRPr lang="en-GB" dirty="0">
            <a:latin typeface="+mj-lt"/>
          </a:endParaRPr>
        </a:p>
      </dgm:t>
    </dgm:pt>
    <dgm:pt modelId="{9F9AE71D-EFE3-4D56-AFC0-A93BD7E33CE5}" type="parTrans" cxnId="{40C0C523-1429-4D58-BC22-4FDCD0020FFA}">
      <dgm:prSet/>
      <dgm:spPr/>
      <dgm:t>
        <a:bodyPr/>
        <a:lstStyle/>
        <a:p>
          <a:endParaRPr lang="en-GB">
            <a:latin typeface="+mj-lt"/>
          </a:endParaRPr>
        </a:p>
      </dgm:t>
    </dgm:pt>
    <dgm:pt modelId="{4231401B-35BF-4F26-A7FF-5E3D8D5C75BA}" type="sibTrans" cxnId="{40C0C523-1429-4D58-BC22-4FDCD0020FFA}">
      <dgm:prSet/>
      <dgm:spPr/>
      <dgm:t>
        <a:bodyPr/>
        <a:lstStyle/>
        <a:p>
          <a:endParaRPr lang="en-GB">
            <a:latin typeface="+mj-lt"/>
          </a:endParaRPr>
        </a:p>
      </dgm:t>
    </dgm:pt>
    <dgm:pt modelId="{7FF48047-325B-4758-BBF0-1FFD5FE10D8A}">
      <dgm:prSet/>
      <dgm:spPr/>
      <dgm:t>
        <a:bodyPr/>
        <a:lstStyle/>
        <a:p>
          <a:r>
            <a:rPr lang="en-GB" dirty="0" smtClean="0">
              <a:latin typeface="+mj-lt"/>
            </a:rPr>
            <a:t>10) Career development should be quality-assured and </a:t>
          </a:r>
          <a:r>
            <a:rPr lang="en-GB" dirty="0" err="1" smtClean="0">
              <a:latin typeface="+mj-lt"/>
            </a:rPr>
            <a:t>evaluatedt</a:t>
          </a:r>
          <a:r>
            <a:rPr lang="en-GB" dirty="0" smtClean="0">
              <a:latin typeface="+mj-lt"/>
            </a:rPr>
            <a:t>. </a:t>
          </a:r>
          <a:endParaRPr lang="en-GB" dirty="0">
            <a:latin typeface="+mj-lt"/>
          </a:endParaRPr>
        </a:p>
      </dgm:t>
    </dgm:pt>
    <dgm:pt modelId="{12C60CC6-698B-4AB2-8BA4-14DEAD840A90}" type="parTrans" cxnId="{57A2C9C3-C154-4E77-8AD5-9EF74C248D88}">
      <dgm:prSet/>
      <dgm:spPr/>
      <dgm:t>
        <a:bodyPr/>
        <a:lstStyle/>
        <a:p>
          <a:endParaRPr lang="en-GB">
            <a:latin typeface="+mj-lt"/>
          </a:endParaRPr>
        </a:p>
      </dgm:t>
    </dgm:pt>
    <dgm:pt modelId="{01833567-0F47-42D6-8EF2-170A2E255E39}" type="sibTrans" cxnId="{57A2C9C3-C154-4E77-8AD5-9EF74C248D88}">
      <dgm:prSet/>
      <dgm:spPr/>
      <dgm:t>
        <a:bodyPr/>
        <a:lstStyle/>
        <a:p>
          <a:endParaRPr lang="en-GB">
            <a:latin typeface="+mj-lt"/>
          </a:endParaRPr>
        </a:p>
      </dgm:t>
    </dgm:pt>
    <dgm:pt modelId="{E7806847-E9A7-474F-BD91-EA31E159B075}" type="pres">
      <dgm:prSet presAssocID="{6F7DECD9-4216-4FCE-B9E2-CB5416580013}" presName="cycle" presStyleCnt="0">
        <dgm:presLayoutVars>
          <dgm:chMax val="1"/>
          <dgm:dir/>
          <dgm:animLvl val="ctr"/>
          <dgm:resizeHandles val="exact"/>
        </dgm:presLayoutVars>
      </dgm:prSet>
      <dgm:spPr/>
      <dgm:t>
        <a:bodyPr/>
        <a:lstStyle/>
        <a:p>
          <a:endParaRPr lang="en-US"/>
        </a:p>
      </dgm:t>
    </dgm:pt>
    <dgm:pt modelId="{59759CC6-9C5C-49EA-9CFD-E1FAF7F9E7B3}" type="pres">
      <dgm:prSet presAssocID="{16E72518-3ABD-45C8-9C67-F21B2A4E612D}" presName="centerShape" presStyleLbl="node0" presStyleIdx="0" presStyleCnt="1"/>
      <dgm:spPr/>
      <dgm:t>
        <a:bodyPr/>
        <a:lstStyle/>
        <a:p>
          <a:endParaRPr lang="en-US"/>
        </a:p>
      </dgm:t>
    </dgm:pt>
    <dgm:pt modelId="{C7DFF815-D775-4DDB-AC7B-0EFC91E9C176}" type="pres">
      <dgm:prSet presAssocID="{37463556-039F-449F-8A84-E0BD55167723}" presName="parTrans" presStyleLbl="bgSibTrans2D1" presStyleIdx="0" presStyleCnt="3"/>
      <dgm:spPr/>
      <dgm:t>
        <a:bodyPr/>
        <a:lstStyle/>
        <a:p>
          <a:endParaRPr lang="en-US"/>
        </a:p>
      </dgm:t>
    </dgm:pt>
    <dgm:pt modelId="{E0A49688-993D-4A2C-A9E2-B8A3016F2AE2}" type="pres">
      <dgm:prSet presAssocID="{E4B0042C-10B7-4FB5-962E-AA526F273C69}" presName="node" presStyleLbl="node1" presStyleIdx="0" presStyleCnt="3">
        <dgm:presLayoutVars>
          <dgm:bulletEnabled val="1"/>
        </dgm:presLayoutVars>
      </dgm:prSet>
      <dgm:spPr/>
      <dgm:t>
        <a:bodyPr/>
        <a:lstStyle/>
        <a:p>
          <a:endParaRPr lang="en-US"/>
        </a:p>
      </dgm:t>
    </dgm:pt>
    <dgm:pt modelId="{75733F52-CD2A-487D-8147-C29572F5C4DC}" type="pres">
      <dgm:prSet presAssocID="{9F9AE71D-EFE3-4D56-AFC0-A93BD7E33CE5}" presName="parTrans" presStyleLbl="bgSibTrans2D1" presStyleIdx="1" presStyleCnt="3"/>
      <dgm:spPr/>
      <dgm:t>
        <a:bodyPr/>
        <a:lstStyle/>
        <a:p>
          <a:endParaRPr lang="en-US"/>
        </a:p>
      </dgm:t>
    </dgm:pt>
    <dgm:pt modelId="{FCA394DA-7F80-417D-8ED9-700B8CFAD38E}" type="pres">
      <dgm:prSet presAssocID="{95BF0368-AC56-4B33-B7E8-E2526CEEFCEC}" presName="node" presStyleLbl="node1" presStyleIdx="1" presStyleCnt="3">
        <dgm:presLayoutVars>
          <dgm:bulletEnabled val="1"/>
        </dgm:presLayoutVars>
      </dgm:prSet>
      <dgm:spPr/>
      <dgm:t>
        <a:bodyPr/>
        <a:lstStyle/>
        <a:p>
          <a:endParaRPr lang="en-US"/>
        </a:p>
      </dgm:t>
    </dgm:pt>
    <dgm:pt modelId="{8B236B6D-538E-4530-A220-1E3312AE2B4B}" type="pres">
      <dgm:prSet presAssocID="{12C60CC6-698B-4AB2-8BA4-14DEAD840A90}" presName="parTrans" presStyleLbl="bgSibTrans2D1" presStyleIdx="2" presStyleCnt="3"/>
      <dgm:spPr/>
      <dgm:t>
        <a:bodyPr/>
        <a:lstStyle/>
        <a:p>
          <a:endParaRPr lang="en-US"/>
        </a:p>
      </dgm:t>
    </dgm:pt>
    <dgm:pt modelId="{B39FFEE2-0C3E-4E62-A524-B4E3B914A53B}" type="pres">
      <dgm:prSet presAssocID="{7FF48047-325B-4758-BBF0-1FFD5FE10D8A}" presName="node" presStyleLbl="node1" presStyleIdx="2" presStyleCnt="3">
        <dgm:presLayoutVars>
          <dgm:bulletEnabled val="1"/>
        </dgm:presLayoutVars>
      </dgm:prSet>
      <dgm:spPr/>
      <dgm:t>
        <a:bodyPr/>
        <a:lstStyle/>
        <a:p>
          <a:endParaRPr lang="en-US"/>
        </a:p>
      </dgm:t>
    </dgm:pt>
  </dgm:ptLst>
  <dgm:cxnLst>
    <dgm:cxn modelId="{D3F4E878-D665-4268-8059-E402722957BF}" type="presOf" srcId="{9F9AE71D-EFE3-4D56-AFC0-A93BD7E33CE5}" destId="{75733F52-CD2A-487D-8147-C29572F5C4DC}" srcOrd="0" destOrd="0" presId="urn:microsoft.com/office/officeart/2005/8/layout/radial4"/>
    <dgm:cxn modelId="{A35D4F04-FD91-4B8B-A266-C4DC3B4A647C}" type="presOf" srcId="{12C60CC6-698B-4AB2-8BA4-14DEAD840A90}" destId="{8B236B6D-538E-4530-A220-1E3312AE2B4B}" srcOrd="0" destOrd="0" presId="urn:microsoft.com/office/officeart/2005/8/layout/radial4"/>
    <dgm:cxn modelId="{AE821B00-630F-4985-AEE4-0E27DFE45AB4}" srcId="{16E72518-3ABD-45C8-9C67-F21B2A4E612D}" destId="{E4B0042C-10B7-4FB5-962E-AA526F273C69}" srcOrd="0" destOrd="0" parTransId="{37463556-039F-449F-8A84-E0BD55167723}" sibTransId="{BF922F81-7AF8-4EEA-8642-BC37181BF965}"/>
    <dgm:cxn modelId="{B8A94692-3B94-47CD-91DC-F92FD293E270}" type="presOf" srcId="{E4B0042C-10B7-4FB5-962E-AA526F273C69}" destId="{E0A49688-993D-4A2C-A9E2-B8A3016F2AE2}" srcOrd="0" destOrd="0" presId="urn:microsoft.com/office/officeart/2005/8/layout/radial4"/>
    <dgm:cxn modelId="{1EBE8005-4D23-4B2E-A073-2A71038E6F19}" type="presOf" srcId="{6F7DECD9-4216-4FCE-B9E2-CB5416580013}" destId="{E7806847-E9A7-474F-BD91-EA31E159B075}" srcOrd="0" destOrd="0" presId="urn:microsoft.com/office/officeart/2005/8/layout/radial4"/>
    <dgm:cxn modelId="{D1B0981C-0C93-4F08-9C7F-8859246F9B03}" type="presOf" srcId="{95BF0368-AC56-4B33-B7E8-E2526CEEFCEC}" destId="{FCA394DA-7F80-417D-8ED9-700B8CFAD38E}" srcOrd="0" destOrd="0" presId="urn:microsoft.com/office/officeart/2005/8/layout/radial4"/>
    <dgm:cxn modelId="{57A2C9C3-C154-4E77-8AD5-9EF74C248D88}" srcId="{16E72518-3ABD-45C8-9C67-F21B2A4E612D}" destId="{7FF48047-325B-4758-BBF0-1FFD5FE10D8A}" srcOrd="2" destOrd="0" parTransId="{12C60CC6-698B-4AB2-8BA4-14DEAD840A90}" sibTransId="{01833567-0F47-42D6-8EF2-170A2E255E39}"/>
    <dgm:cxn modelId="{674302D4-56B9-4F56-8D60-DA68682D5252}" type="presOf" srcId="{16E72518-3ABD-45C8-9C67-F21B2A4E612D}" destId="{59759CC6-9C5C-49EA-9CFD-E1FAF7F9E7B3}" srcOrd="0" destOrd="0" presId="urn:microsoft.com/office/officeart/2005/8/layout/radial4"/>
    <dgm:cxn modelId="{38A961D2-8049-487C-8122-88F683E1E785}" srcId="{6F7DECD9-4216-4FCE-B9E2-CB5416580013}" destId="{16E72518-3ABD-45C8-9C67-F21B2A4E612D}" srcOrd="0" destOrd="0" parTransId="{9DF8555C-CA8C-49B2-8549-34DF681D5020}" sibTransId="{F3994941-DDFE-4B4E-8E5D-E8BFCECF7CCC}"/>
    <dgm:cxn modelId="{40C0C523-1429-4D58-BC22-4FDCD0020FFA}" srcId="{16E72518-3ABD-45C8-9C67-F21B2A4E612D}" destId="{95BF0368-AC56-4B33-B7E8-E2526CEEFCEC}" srcOrd="1" destOrd="0" parTransId="{9F9AE71D-EFE3-4D56-AFC0-A93BD7E33CE5}" sibTransId="{4231401B-35BF-4F26-A7FF-5E3D8D5C75BA}"/>
    <dgm:cxn modelId="{0842AE83-7472-4111-B3DB-9E5116B82BED}" type="presOf" srcId="{37463556-039F-449F-8A84-E0BD55167723}" destId="{C7DFF815-D775-4DDB-AC7B-0EFC91E9C176}" srcOrd="0" destOrd="0" presId="urn:microsoft.com/office/officeart/2005/8/layout/radial4"/>
    <dgm:cxn modelId="{BE7C04E0-C482-4507-8816-4599490836B0}" type="presOf" srcId="{7FF48047-325B-4758-BBF0-1FFD5FE10D8A}" destId="{B39FFEE2-0C3E-4E62-A524-B4E3B914A53B}" srcOrd="0" destOrd="0" presId="urn:microsoft.com/office/officeart/2005/8/layout/radial4"/>
    <dgm:cxn modelId="{E105E46F-7CEF-4B1F-8657-60BFC7733FB7}" type="presParOf" srcId="{E7806847-E9A7-474F-BD91-EA31E159B075}" destId="{59759CC6-9C5C-49EA-9CFD-E1FAF7F9E7B3}" srcOrd="0" destOrd="0" presId="urn:microsoft.com/office/officeart/2005/8/layout/radial4"/>
    <dgm:cxn modelId="{029FCA01-14EF-43A4-B607-AA15569D9C5B}" type="presParOf" srcId="{E7806847-E9A7-474F-BD91-EA31E159B075}" destId="{C7DFF815-D775-4DDB-AC7B-0EFC91E9C176}" srcOrd="1" destOrd="0" presId="urn:microsoft.com/office/officeart/2005/8/layout/radial4"/>
    <dgm:cxn modelId="{7EB90D5F-1F17-4C5E-B7AA-F062CB0F60C0}" type="presParOf" srcId="{E7806847-E9A7-474F-BD91-EA31E159B075}" destId="{E0A49688-993D-4A2C-A9E2-B8A3016F2AE2}" srcOrd="2" destOrd="0" presId="urn:microsoft.com/office/officeart/2005/8/layout/radial4"/>
    <dgm:cxn modelId="{6D064AC7-C8A0-4141-A78F-F340E5629A09}" type="presParOf" srcId="{E7806847-E9A7-474F-BD91-EA31E159B075}" destId="{75733F52-CD2A-487D-8147-C29572F5C4DC}" srcOrd="3" destOrd="0" presId="urn:microsoft.com/office/officeart/2005/8/layout/radial4"/>
    <dgm:cxn modelId="{9B778823-CB88-4A8F-82DB-8A1D1FC53697}" type="presParOf" srcId="{E7806847-E9A7-474F-BD91-EA31E159B075}" destId="{FCA394DA-7F80-417D-8ED9-700B8CFAD38E}" srcOrd="4" destOrd="0" presId="urn:microsoft.com/office/officeart/2005/8/layout/radial4"/>
    <dgm:cxn modelId="{55C2F611-DAFE-4752-A8D2-02FC684B93CD}" type="presParOf" srcId="{E7806847-E9A7-474F-BD91-EA31E159B075}" destId="{8B236B6D-538E-4530-A220-1E3312AE2B4B}" srcOrd="5" destOrd="0" presId="urn:microsoft.com/office/officeart/2005/8/layout/radial4"/>
    <dgm:cxn modelId="{9974CCB5-4FCB-4BD1-9E64-569BC91E129B}" type="presParOf" srcId="{E7806847-E9A7-474F-BD91-EA31E159B075}" destId="{B39FFEE2-0C3E-4E62-A524-B4E3B914A53B}"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F7DECD9-4216-4FCE-B9E2-CB5416580013}" type="doc">
      <dgm:prSet loTypeId="urn:microsoft.com/office/officeart/2011/layout/InterconnectedBlockProcess" loCatId="process" qsTypeId="urn:microsoft.com/office/officeart/2005/8/quickstyle/simple1" qsCatId="simple" csTypeId="urn:microsoft.com/office/officeart/2005/8/colors/accent2_5" csCatId="accent2" phldr="1"/>
      <dgm:spPr/>
      <dgm:t>
        <a:bodyPr/>
        <a:lstStyle/>
        <a:p>
          <a:endParaRPr lang="en-GB"/>
        </a:p>
      </dgm:t>
    </dgm:pt>
    <dgm:pt modelId="{83F8C897-3E98-49DC-A4F8-458217DC58CE}">
      <dgm:prSet phldrT="[Text]"/>
      <dgm:spPr/>
      <dgm:t>
        <a:bodyPr/>
        <a:lstStyle/>
        <a:p>
          <a:r>
            <a:rPr lang="en-GB" dirty="0" smtClean="0">
              <a:latin typeface="+mj-lt"/>
            </a:rPr>
            <a:t>Focus on the individual</a:t>
          </a:r>
          <a:endParaRPr lang="en-GB" dirty="0">
            <a:latin typeface="+mj-lt"/>
          </a:endParaRPr>
        </a:p>
      </dgm:t>
    </dgm:pt>
    <dgm:pt modelId="{FB167261-4225-4A2F-AE73-14095405779C}" type="parTrans" cxnId="{1E25F1AA-AB9C-479D-883B-298C2F079DB0}">
      <dgm:prSet/>
      <dgm:spPr/>
      <dgm:t>
        <a:bodyPr/>
        <a:lstStyle/>
        <a:p>
          <a:endParaRPr lang="en-GB">
            <a:latin typeface="+mj-lt"/>
          </a:endParaRPr>
        </a:p>
      </dgm:t>
    </dgm:pt>
    <dgm:pt modelId="{F72CA7E5-D081-4F8E-A561-B051D4BAA7EF}" type="sibTrans" cxnId="{1E25F1AA-AB9C-479D-883B-298C2F079DB0}">
      <dgm:prSet/>
      <dgm:spPr/>
      <dgm:t>
        <a:bodyPr/>
        <a:lstStyle/>
        <a:p>
          <a:endParaRPr lang="en-GB">
            <a:latin typeface="+mj-lt"/>
          </a:endParaRPr>
        </a:p>
      </dgm:t>
    </dgm:pt>
    <dgm:pt modelId="{245F9704-F8FF-4D72-988E-19A0DE6B5794}">
      <dgm:prSet phldrT="[Text]"/>
      <dgm:spPr/>
      <dgm:t>
        <a:bodyPr/>
        <a:lstStyle/>
        <a:p>
          <a:r>
            <a:rPr lang="en-GB" dirty="0" smtClean="0">
              <a:latin typeface="+mj-lt"/>
            </a:rPr>
            <a:t>1) Lifelong guidance is most effective where it is genuinely lifelong and progressive. </a:t>
          </a:r>
          <a:endParaRPr lang="en-GB" dirty="0">
            <a:latin typeface="+mj-lt"/>
          </a:endParaRPr>
        </a:p>
      </dgm:t>
    </dgm:pt>
    <dgm:pt modelId="{F376A73A-516F-41AC-986C-3B52FB62E002}" type="parTrans" cxnId="{F80291D6-BC15-40C8-9124-505ABD575E99}">
      <dgm:prSet/>
      <dgm:spPr/>
      <dgm:t>
        <a:bodyPr/>
        <a:lstStyle/>
        <a:p>
          <a:endParaRPr lang="en-GB">
            <a:latin typeface="+mj-lt"/>
          </a:endParaRPr>
        </a:p>
      </dgm:t>
    </dgm:pt>
    <dgm:pt modelId="{BBF2877D-7984-4336-9DE8-459AA03C679C}" type="sibTrans" cxnId="{F80291D6-BC15-40C8-9124-505ABD575E99}">
      <dgm:prSet/>
      <dgm:spPr/>
      <dgm:t>
        <a:bodyPr/>
        <a:lstStyle/>
        <a:p>
          <a:endParaRPr lang="en-GB">
            <a:latin typeface="+mj-lt"/>
          </a:endParaRPr>
        </a:p>
      </dgm:t>
    </dgm:pt>
    <dgm:pt modelId="{5A3F976C-1AAE-490C-B55C-386D16CFF3A8}">
      <dgm:prSet phldrT="[Text]"/>
      <dgm:spPr/>
      <dgm:t>
        <a:bodyPr/>
        <a:lstStyle/>
        <a:p>
          <a:r>
            <a:rPr lang="en-GB" dirty="0" smtClean="0">
              <a:latin typeface="+mj-lt"/>
            </a:rPr>
            <a:t>Support learning and progression</a:t>
          </a:r>
          <a:endParaRPr lang="en-GB" dirty="0">
            <a:latin typeface="+mj-lt"/>
          </a:endParaRPr>
        </a:p>
      </dgm:t>
    </dgm:pt>
    <dgm:pt modelId="{FD75DD38-B3C2-411B-B521-BFDDE6DA0934}" type="parTrans" cxnId="{15939F7F-462F-4E19-B1D5-DD7130A0E96C}">
      <dgm:prSet/>
      <dgm:spPr/>
      <dgm:t>
        <a:bodyPr/>
        <a:lstStyle/>
        <a:p>
          <a:endParaRPr lang="en-GB">
            <a:latin typeface="+mj-lt"/>
          </a:endParaRPr>
        </a:p>
      </dgm:t>
    </dgm:pt>
    <dgm:pt modelId="{76908D42-DC26-4BB5-8D4F-9CD8EC5E7E26}" type="sibTrans" cxnId="{15939F7F-462F-4E19-B1D5-DD7130A0E96C}">
      <dgm:prSet/>
      <dgm:spPr/>
      <dgm:t>
        <a:bodyPr/>
        <a:lstStyle/>
        <a:p>
          <a:endParaRPr lang="en-GB">
            <a:latin typeface="+mj-lt"/>
          </a:endParaRPr>
        </a:p>
      </dgm:t>
    </dgm:pt>
    <dgm:pt modelId="{CAED4DD4-8CE5-45F5-AC1F-C1CD198D2665}">
      <dgm:prSet phldrT="[Text]"/>
      <dgm:spPr/>
      <dgm:t>
        <a:bodyPr/>
        <a:lstStyle/>
        <a:p>
          <a:r>
            <a:rPr lang="en-GB" dirty="0" smtClean="0">
              <a:effectLst/>
              <a:latin typeface="+mj-lt"/>
            </a:rPr>
            <a:t>4) Lifelong guidance is not one intervention, but many, and works most effectively when a range of interventions are combined.</a:t>
          </a:r>
          <a:endParaRPr lang="en-GB" dirty="0">
            <a:latin typeface="+mj-lt"/>
          </a:endParaRPr>
        </a:p>
      </dgm:t>
    </dgm:pt>
    <dgm:pt modelId="{45F51EFB-6E7D-47C3-83BE-8DCBBC03F670}" type="parTrans" cxnId="{BE6B4588-AD04-4429-9F89-C6E7846F1666}">
      <dgm:prSet/>
      <dgm:spPr/>
      <dgm:t>
        <a:bodyPr/>
        <a:lstStyle/>
        <a:p>
          <a:endParaRPr lang="en-GB">
            <a:latin typeface="+mj-lt"/>
          </a:endParaRPr>
        </a:p>
      </dgm:t>
    </dgm:pt>
    <dgm:pt modelId="{CCE2E61F-DC4E-4A60-8D62-DD0F44E46504}" type="sibTrans" cxnId="{BE6B4588-AD04-4429-9F89-C6E7846F1666}">
      <dgm:prSet/>
      <dgm:spPr/>
      <dgm:t>
        <a:bodyPr/>
        <a:lstStyle/>
        <a:p>
          <a:endParaRPr lang="en-GB">
            <a:latin typeface="+mj-lt"/>
          </a:endParaRPr>
        </a:p>
      </dgm:t>
    </dgm:pt>
    <dgm:pt modelId="{16E72518-3ABD-45C8-9C67-F21B2A4E612D}">
      <dgm:prSet phldrT="[Text]"/>
      <dgm:spPr/>
      <dgm:t>
        <a:bodyPr/>
        <a:lstStyle/>
        <a:p>
          <a:r>
            <a:rPr lang="en-GB" dirty="0" smtClean="0">
              <a:latin typeface="+mj-lt"/>
            </a:rPr>
            <a:t>Ensure quality</a:t>
          </a:r>
          <a:endParaRPr lang="en-GB" dirty="0">
            <a:latin typeface="+mj-lt"/>
          </a:endParaRPr>
        </a:p>
      </dgm:t>
    </dgm:pt>
    <dgm:pt modelId="{9DF8555C-CA8C-49B2-8549-34DF681D5020}" type="parTrans" cxnId="{38A961D2-8049-487C-8122-88F683E1E785}">
      <dgm:prSet/>
      <dgm:spPr/>
      <dgm:t>
        <a:bodyPr/>
        <a:lstStyle/>
        <a:p>
          <a:endParaRPr lang="en-GB">
            <a:latin typeface="+mj-lt"/>
          </a:endParaRPr>
        </a:p>
      </dgm:t>
    </dgm:pt>
    <dgm:pt modelId="{F3994941-DDFE-4B4E-8E5D-E8BFCECF7CCC}" type="sibTrans" cxnId="{38A961D2-8049-487C-8122-88F683E1E785}">
      <dgm:prSet/>
      <dgm:spPr/>
      <dgm:t>
        <a:bodyPr/>
        <a:lstStyle/>
        <a:p>
          <a:endParaRPr lang="en-GB">
            <a:latin typeface="+mj-lt"/>
          </a:endParaRPr>
        </a:p>
      </dgm:t>
    </dgm:pt>
    <dgm:pt modelId="{E4B0042C-10B7-4FB5-962E-AA526F273C69}">
      <dgm:prSet phldrT="[Text]"/>
      <dgm:spPr/>
      <dgm:t>
        <a:bodyPr/>
        <a:lstStyle/>
        <a:p>
          <a:r>
            <a:rPr lang="en-GB" dirty="0" smtClean="0">
              <a:latin typeface="+mj-lt"/>
            </a:rPr>
            <a:t>8) The skills, training and dispositions of the professionals who deliver lifelong guidance are critical to its success. </a:t>
          </a:r>
          <a:endParaRPr lang="en-GB" dirty="0">
            <a:latin typeface="+mj-lt"/>
          </a:endParaRPr>
        </a:p>
      </dgm:t>
    </dgm:pt>
    <dgm:pt modelId="{37463556-039F-449F-8A84-E0BD55167723}" type="parTrans" cxnId="{AE821B00-630F-4985-AEE4-0E27DFE45AB4}">
      <dgm:prSet/>
      <dgm:spPr/>
      <dgm:t>
        <a:bodyPr/>
        <a:lstStyle/>
        <a:p>
          <a:endParaRPr lang="en-GB">
            <a:latin typeface="+mj-lt"/>
          </a:endParaRPr>
        </a:p>
      </dgm:t>
    </dgm:pt>
    <dgm:pt modelId="{BF922F81-7AF8-4EEA-8642-BC37181BF965}" type="sibTrans" cxnId="{AE821B00-630F-4985-AEE4-0E27DFE45AB4}">
      <dgm:prSet/>
      <dgm:spPr/>
      <dgm:t>
        <a:bodyPr/>
        <a:lstStyle/>
        <a:p>
          <a:endParaRPr lang="en-GB">
            <a:latin typeface="+mj-lt"/>
          </a:endParaRPr>
        </a:p>
      </dgm:t>
    </dgm:pt>
    <dgm:pt modelId="{345E7757-9848-49C2-85BE-3474E55302A6}">
      <dgm:prSet/>
      <dgm:spPr/>
      <dgm:t>
        <a:bodyPr/>
        <a:lstStyle/>
        <a:p>
          <a:r>
            <a:rPr lang="en-GB" dirty="0" smtClean="0">
              <a:effectLst/>
              <a:latin typeface="+mj-lt"/>
            </a:rPr>
            <a:t>5) A key aim of lifelong guidance programmes should be the acquisition of career management skills.</a:t>
          </a:r>
        </a:p>
      </dgm:t>
    </dgm:pt>
    <dgm:pt modelId="{88EB7AB3-3146-49E8-B670-0C9D583BC5A0}" type="parTrans" cxnId="{5E437B46-FB01-434F-9447-95A4426D8CFA}">
      <dgm:prSet/>
      <dgm:spPr/>
      <dgm:t>
        <a:bodyPr/>
        <a:lstStyle/>
        <a:p>
          <a:endParaRPr lang="en-GB">
            <a:latin typeface="+mj-lt"/>
          </a:endParaRPr>
        </a:p>
      </dgm:t>
    </dgm:pt>
    <dgm:pt modelId="{069FF42C-AA45-4496-A4FE-01407E96F593}" type="sibTrans" cxnId="{5E437B46-FB01-434F-9447-95A4426D8CFA}">
      <dgm:prSet/>
      <dgm:spPr/>
      <dgm:t>
        <a:bodyPr/>
        <a:lstStyle/>
        <a:p>
          <a:endParaRPr lang="en-GB">
            <a:latin typeface="+mj-lt"/>
          </a:endParaRPr>
        </a:p>
      </dgm:t>
    </dgm:pt>
    <dgm:pt modelId="{99319B5A-4EE2-4CB6-8298-420EF0DC3E05}">
      <dgm:prSet/>
      <dgm:spPr/>
      <dgm:t>
        <a:bodyPr/>
        <a:lstStyle/>
        <a:p>
          <a:r>
            <a:rPr lang="en-GB" dirty="0" smtClean="0">
              <a:effectLst/>
              <a:latin typeface="+mj-lt"/>
            </a:rPr>
            <a:t>6) Lifelong guidance needs to be holistic and well-integrated into other support services.</a:t>
          </a:r>
        </a:p>
      </dgm:t>
    </dgm:pt>
    <dgm:pt modelId="{F9561558-CA12-4A71-A183-71FC29BF2B08}" type="parTrans" cxnId="{5C94626B-A414-4874-9982-182BFA01B983}">
      <dgm:prSet/>
      <dgm:spPr/>
      <dgm:t>
        <a:bodyPr/>
        <a:lstStyle/>
        <a:p>
          <a:endParaRPr lang="en-GB">
            <a:latin typeface="+mj-lt"/>
          </a:endParaRPr>
        </a:p>
      </dgm:t>
    </dgm:pt>
    <dgm:pt modelId="{9B4D3FEF-A0D7-40B1-86CE-72B3E69248DB}" type="sibTrans" cxnId="{5C94626B-A414-4874-9982-182BFA01B983}">
      <dgm:prSet/>
      <dgm:spPr/>
      <dgm:t>
        <a:bodyPr/>
        <a:lstStyle/>
        <a:p>
          <a:endParaRPr lang="en-GB">
            <a:latin typeface="+mj-lt"/>
          </a:endParaRPr>
        </a:p>
      </dgm:t>
    </dgm:pt>
    <dgm:pt modelId="{21C04358-5581-46CD-A333-8AD9F5884537}">
      <dgm:prSet/>
      <dgm:spPr/>
      <dgm:t>
        <a:bodyPr/>
        <a:lstStyle/>
        <a:p>
          <a:r>
            <a:rPr lang="en-GB" dirty="0" smtClean="0">
              <a:effectLst/>
              <a:latin typeface="+mj-lt"/>
            </a:rPr>
            <a:t>7) Lifelong guidance should involve employers and working people, and provide active experiences of workplaces.</a:t>
          </a:r>
          <a:endParaRPr lang="en-GB" dirty="0">
            <a:effectLst/>
            <a:latin typeface="+mj-lt"/>
            <a:ea typeface="Calibri"/>
            <a:cs typeface="Times New Roman"/>
          </a:endParaRPr>
        </a:p>
      </dgm:t>
    </dgm:pt>
    <dgm:pt modelId="{484315D6-A212-429A-8596-36DB1CF27D09}" type="parTrans" cxnId="{431DD61E-5377-41C3-8EE6-4D7A8BA5BD0C}">
      <dgm:prSet/>
      <dgm:spPr/>
      <dgm:t>
        <a:bodyPr/>
        <a:lstStyle/>
        <a:p>
          <a:endParaRPr lang="en-GB">
            <a:latin typeface="+mj-lt"/>
          </a:endParaRPr>
        </a:p>
      </dgm:t>
    </dgm:pt>
    <dgm:pt modelId="{C9ED883D-14DA-48EF-B189-5BA00FC75677}" type="sibTrans" cxnId="{431DD61E-5377-41C3-8EE6-4D7A8BA5BD0C}">
      <dgm:prSet/>
      <dgm:spPr/>
      <dgm:t>
        <a:bodyPr/>
        <a:lstStyle/>
        <a:p>
          <a:endParaRPr lang="en-GB">
            <a:latin typeface="+mj-lt"/>
          </a:endParaRPr>
        </a:p>
      </dgm:t>
    </dgm:pt>
    <dgm:pt modelId="{96B22313-B4D2-4714-A8DD-6562FFCC60FA}">
      <dgm:prSet/>
      <dgm:spPr/>
      <dgm:t>
        <a:bodyPr/>
        <a:lstStyle/>
        <a:p>
          <a:r>
            <a:rPr lang="en-GB" dirty="0" smtClean="0">
              <a:latin typeface="+mj-lt"/>
            </a:rPr>
            <a:t>2) Lifelong guidance is most effective where it connects meaningfully to the wider experience and lives of the individuals who participate in it.</a:t>
          </a:r>
          <a:endParaRPr lang="en-GB" dirty="0">
            <a:latin typeface="+mj-lt"/>
          </a:endParaRPr>
        </a:p>
      </dgm:t>
    </dgm:pt>
    <dgm:pt modelId="{AFE5DC32-1B31-4089-87CB-339C96368F4A}" type="parTrans" cxnId="{45648067-3F1E-4337-A613-E3A7B610EC5A}">
      <dgm:prSet/>
      <dgm:spPr/>
      <dgm:t>
        <a:bodyPr/>
        <a:lstStyle/>
        <a:p>
          <a:endParaRPr lang="en-GB">
            <a:latin typeface="+mj-lt"/>
          </a:endParaRPr>
        </a:p>
      </dgm:t>
    </dgm:pt>
    <dgm:pt modelId="{CFED4CD4-E246-49A5-BA55-11D818D3A097}" type="sibTrans" cxnId="{45648067-3F1E-4337-A613-E3A7B610EC5A}">
      <dgm:prSet/>
      <dgm:spPr/>
      <dgm:t>
        <a:bodyPr/>
        <a:lstStyle/>
        <a:p>
          <a:endParaRPr lang="en-GB">
            <a:latin typeface="+mj-lt"/>
          </a:endParaRPr>
        </a:p>
      </dgm:t>
    </dgm:pt>
    <dgm:pt modelId="{74A4FB9D-3B53-4F4B-9267-7AF49907586E}">
      <dgm:prSet/>
      <dgm:spPr/>
      <dgm:t>
        <a:bodyPr/>
        <a:lstStyle/>
        <a:p>
          <a:r>
            <a:rPr lang="en-GB" dirty="0" smtClean="0">
              <a:latin typeface="+mj-lt"/>
            </a:rPr>
            <a:t>3) Lifelong guidance is most effective where it recognises the diversity of individuals and relates services to individual needs.</a:t>
          </a:r>
          <a:endParaRPr lang="en-GB" dirty="0">
            <a:latin typeface="+mj-lt"/>
          </a:endParaRPr>
        </a:p>
      </dgm:t>
    </dgm:pt>
    <dgm:pt modelId="{80FE67FB-F467-474A-8A77-354F989CCE9C}" type="parTrans" cxnId="{30EEC4FF-1492-407E-8124-0766ED253239}">
      <dgm:prSet/>
      <dgm:spPr/>
      <dgm:t>
        <a:bodyPr/>
        <a:lstStyle/>
        <a:p>
          <a:endParaRPr lang="en-GB">
            <a:latin typeface="+mj-lt"/>
          </a:endParaRPr>
        </a:p>
      </dgm:t>
    </dgm:pt>
    <dgm:pt modelId="{280E052C-303D-4E9A-8B73-FA97376C9477}" type="sibTrans" cxnId="{30EEC4FF-1492-407E-8124-0766ED253239}">
      <dgm:prSet/>
      <dgm:spPr/>
      <dgm:t>
        <a:bodyPr/>
        <a:lstStyle/>
        <a:p>
          <a:endParaRPr lang="en-GB">
            <a:latin typeface="+mj-lt"/>
          </a:endParaRPr>
        </a:p>
      </dgm:t>
    </dgm:pt>
    <dgm:pt modelId="{95BF0368-AC56-4B33-B7E8-E2526CEEFCEC}">
      <dgm:prSet/>
      <dgm:spPr/>
      <dgm:t>
        <a:bodyPr/>
        <a:lstStyle/>
        <a:p>
          <a:r>
            <a:rPr lang="en-GB" dirty="0" smtClean="0">
              <a:latin typeface="+mj-lt"/>
            </a:rPr>
            <a:t>9) Lifelong guidance is dependent on access to good-quality career information.</a:t>
          </a:r>
          <a:endParaRPr lang="en-GB" dirty="0">
            <a:latin typeface="+mj-lt"/>
          </a:endParaRPr>
        </a:p>
      </dgm:t>
    </dgm:pt>
    <dgm:pt modelId="{9F9AE71D-EFE3-4D56-AFC0-A93BD7E33CE5}" type="parTrans" cxnId="{40C0C523-1429-4D58-BC22-4FDCD0020FFA}">
      <dgm:prSet/>
      <dgm:spPr/>
      <dgm:t>
        <a:bodyPr/>
        <a:lstStyle/>
        <a:p>
          <a:endParaRPr lang="en-GB">
            <a:latin typeface="+mj-lt"/>
          </a:endParaRPr>
        </a:p>
      </dgm:t>
    </dgm:pt>
    <dgm:pt modelId="{4231401B-35BF-4F26-A7FF-5E3D8D5C75BA}" type="sibTrans" cxnId="{40C0C523-1429-4D58-BC22-4FDCD0020FFA}">
      <dgm:prSet/>
      <dgm:spPr/>
      <dgm:t>
        <a:bodyPr/>
        <a:lstStyle/>
        <a:p>
          <a:endParaRPr lang="en-GB">
            <a:latin typeface="+mj-lt"/>
          </a:endParaRPr>
        </a:p>
      </dgm:t>
    </dgm:pt>
    <dgm:pt modelId="{7FF48047-325B-4758-BBF0-1FFD5FE10D8A}">
      <dgm:prSet/>
      <dgm:spPr/>
      <dgm:t>
        <a:bodyPr/>
        <a:lstStyle/>
        <a:p>
          <a:r>
            <a:rPr lang="en-GB" dirty="0" smtClean="0">
              <a:latin typeface="+mj-lt"/>
            </a:rPr>
            <a:t>10) Lifelong guidance should be quality-assured and evaluated to ensure its effectiveness and to support continuous improvement. </a:t>
          </a:r>
          <a:endParaRPr lang="en-GB" dirty="0">
            <a:latin typeface="+mj-lt"/>
          </a:endParaRPr>
        </a:p>
      </dgm:t>
    </dgm:pt>
    <dgm:pt modelId="{12C60CC6-698B-4AB2-8BA4-14DEAD840A90}" type="parTrans" cxnId="{57A2C9C3-C154-4E77-8AD5-9EF74C248D88}">
      <dgm:prSet/>
      <dgm:spPr/>
      <dgm:t>
        <a:bodyPr/>
        <a:lstStyle/>
        <a:p>
          <a:endParaRPr lang="en-GB">
            <a:latin typeface="+mj-lt"/>
          </a:endParaRPr>
        </a:p>
      </dgm:t>
    </dgm:pt>
    <dgm:pt modelId="{01833567-0F47-42D6-8EF2-170A2E255E39}" type="sibTrans" cxnId="{57A2C9C3-C154-4E77-8AD5-9EF74C248D88}">
      <dgm:prSet/>
      <dgm:spPr/>
      <dgm:t>
        <a:bodyPr/>
        <a:lstStyle/>
        <a:p>
          <a:endParaRPr lang="en-GB">
            <a:latin typeface="+mj-lt"/>
          </a:endParaRPr>
        </a:p>
      </dgm:t>
    </dgm:pt>
    <dgm:pt modelId="{44490594-FD9C-4F24-83A1-00B835998BA1}" type="pres">
      <dgm:prSet presAssocID="{6F7DECD9-4216-4FCE-B9E2-CB5416580013}" presName="Name0" presStyleCnt="0">
        <dgm:presLayoutVars>
          <dgm:chMax val="7"/>
          <dgm:chPref val="5"/>
          <dgm:dir/>
          <dgm:animOne val="branch"/>
          <dgm:animLvl val="lvl"/>
        </dgm:presLayoutVars>
      </dgm:prSet>
      <dgm:spPr/>
      <dgm:t>
        <a:bodyPr/>
        <a:lstStyle/>
        <a:p>
          <a:endParaRPr lang="en-GB"/>
        </a:p>
      </dgm:t>
    </dgm:pt>
    <dgm:pt modelId="{F19BD41E-29E1-4639-A10D-B888FEBE6E6E}" type="pres">
      <dgm:prSet presAssocID="{16E72518-3ABD-45C8-9C67-F21B2A4E612D}" presName="ChildAccent3" presStyleCnt="0"/>
      <dgm:spPr/>
    </dgm:pt>
    <dgm:pt modelId="{6914FEAB-9481-4F0A-8B12-81740991309E}" type="pres">
      <dgm:prSet presAssocID="{16E72518-3ABD-45C8-9C67-F21B2A4E612D}" presName="ChildAccent" presStyleLbl="alignImgPlace1" presStyleIdx="0" presStyleCnt="3" custScaleY="89548" custLinFactNeighborX="-1389" custLinFactNeighborY="-4533"/>
      <dgm:spPr/>
      <dgm:t>
        <a:bodyPr/>
        <a:lstStyle/>
        <a:p>
          <a:endParaRPr lang="en-GB"/>
        </a:p>
      </dgm:t>
    </dgm:pt>
    <dgm:pt modelId="{067C8A13-4015-4FF9-89A3-9FDEAD3BE303}" type="pres">
      <dgm:prSet presAssocID="{16E72518-3ABD-45C8-9C67-F21B2A4E612D}" presName="Child3" presStyleLbl="revTx" presStyleIdx="0" presStyleCnt="0">
        <dgm:presLayoutVars>
          <dgm:chMax val="0"/>
          <dgm:chPref val="0"/>
          <dgm:bulletEnabled val="1"/>
        </dgm:presLayoutVars>
      </dgm:prSet>
      <dgm:spPr/>
      <dgm:t>
        <a:bodyPr/>
        <a:lstStyle/>
        <a:p>
          <a:endParaRPr lang="en-GB"/>
        </a:p>
      </dgm:t>
    </dgm:pt>
    <dgm:pt modelId="{5641DFF8-EA79-4319-B1B8-256A7D59600B}" type="pres">
      <dgm:prSet presAssocID="{16E72518-3ABD-45C8-9C67-F21B2A4E612D}" presName="Parent3" presStyleLbl="node1" presStyleIdx="0" presStyleCnt="3">
        <dgm:presLayoutVars>
          <dgm:chMax val="2"/>
          <dgm:chPref val="1"/>
          <dgm:bulletEnabled val="1"/>
        </dgm:presLayoutVars>
      </dgm:prSet>
      <dgm:spPr/>
      <dgm:t>
        <a:bodyPr/>
        <a:lstStyle/>
        <a:p>
          <a:endParaRPr lang="en-GB"/>
        </a:p>
      </dgm:t>
    </dgm:pt>
    <dgm:pt modelId="{9EE6788C-3F45-4747-BDDE-D2CB2700C23A}" type="pres">
      <dgm:prSet presAssocID="{5A3F976C-1AAE-490C-B55C-386D16CFF3A8}" presName="ChildAccent2" presStyleCnt="0"/>
      <dgm:spPr/>
    </dgm:pt>
    <dgm:pt modelId="{C99BBB83-2965-4454-938F-72C74578F6C7}" type="pres">
      <dgm:prSet presAssocID="{5A3F976C-1AAE-490C-B55C-386D16CFF3A8}" presName="ChildAccent" presStyleLbl="alignImgPlace1" presStyleIdx="1" presStyleCnt="3" custScaleY="89548" custLinFactNeighborY="-5875"/>
      <dgm:spPr/>
      <dgm:t>
        <a:bodyPr/>
        <a:lstStyle/>
        <a:p>
          <a:endParaRPr lang="en-GB"/>
        </a:p>
      </dgm:t>
    </dgm:pt>
    <dgm:pt modelId="{524A3F2C-F9B3-45DA-B76D-860E0068D472}" type="pres">
      <dgm:prSet presAssocID="{5A3F976C-1AAE-490C-B55C-386D16CFF3A8}" presName="Child2" presStyleLbl="revTx" presStyleIdx="0" presStyleCnt="0">
        <dgm:presLayoutVars>
          <dgm:chMax val="0"/>
          <dgm:chPref val="0"/>
          <dgm:bulletEnabled val="1"/>
        </dgm:presLayoutVars>
      </dgm:prSet>
      <dgm:spPr/>
      <dgm:t>
        <a:bodyPr/>
        <a:lstStyle/>
        <a:p>
          <a:endParaRPr lang="en-GB"/>
        </a:p>
      </dgm:t>
    </dgm:pt>
    <dgm:pt modelId="{0E35126B-AD4F-4D5B-AB96-F51BC44D35B3}" type="pres">
      <dgm:prSet presAssocID="{5A3F976C-1AAE-490C-B55C-386D16CFF3A8}" presName="Parent2" presStyleLbl="node1" presStyleIdx="1" presStyleCnt="3">
        <dgm:presLayoutVars>
          <dgm:chMax val="2"/>
          <dgm:chPref val="1"/>
          <dgm:bulletEnabled val="1"/>
        </dgm:presLayoutVars>
      </dgm:prSet>
      <dgm:spPr/>
      <dgm:t>
        <a:bodyPr/>
        <a:lstStyle/>
        <a:p>
          <a:endParaRPr lang="en-GB"/>
        </a:p>
      </dgm:t>
    </dgm:pt>
    <dgm:pt modelId="{A2AFD531-4D85-4C9E-8527-2923D4E3F474}" type="pres">
      <dgm:prSet presAssocID="{83F8C897-3E98-49DC-A4F8-458217DC58CE}" presName="ChildAccent1" presStyleCnt="0"/>
      <dgm:spPr/>
    </dgm:pt>
    <dgm:pt modelId="{ED71DD6B-8B29-48E9-B6AC-7BBFE16A427D}" type="pres">
      <dgm:prSet presAssocID="{83F8C897-3E98-49DC-A4F8-458217DC58CE}" presName="ChildAccent" presStyleLbl="alignImgPlace1" presStyleIdx="2" presStyleCnt="3" custScaleY="89548" custLinFactNeighborY="-6289"/>
      <dgm:spPr/>
      <dgm:t>
        <a:bodyPr/>
        <a:lstStyle/>
        <a:p>
          <a:endParaRPr lang="en-GB"/>
        </a:p>
      </dgm:t>
    </dgm:pt>
    <dgm:pt modelId="{19CEFD1E-507E-498C-915F-867722582DAE}" type="pres">
      <dgm:prSet presAssocID="{83F8C897-3E98-49DC-A4F8-458217DC58CE}" presName="Child1" presStyleLbl="revTx" presStyleIdx="0" presStyleCnt="0">
        <dgm:presLayoutVars>
          <dgm:chMax val="0"/>
          <dgm:chPref val="0"/>
          <dgm:bulletEnabled val="1"/>
        </dgm:presLayoutVars>
      </dgm:prSet>
      <dgm:spPr/>
      <dgm:t>
        <a:bodyPr/>
        <a:lstStyle/>
        <a:p>
          <a:endParaRPr lang="en-GB"/>
        </a:p>
      </dgm:t>
    </dgm:pt>
    <dgm:pt modelId="{EED8F18E-3C55-4335-A5B6-48927D56F475}" type="pres">
      <dgm:prSet presAssocID="{83F8C897-3E98-49DC-A4F8-458217DC58CE}" presName="Parent1" presStyleLbl="node1" presStyleIdx="2" presStyleCnt="3">
        <dgm:presLayoutVars>
          <dgm:chMax val="2"/>
          <dgm:chPref val="1"/>
          <dgm:bulletEnabled val="1"/>
        </dgm:presLayoutVars>
      </dgm:prSet>
      <dgm:spPr/>
      <dgm:t>
        <a:bodyPr/>
        <a:lstStyle/>
        <a:p>
          <a:endParaRPr lang="en-GB"/>
        </a:p>
      </dgm:t>
    </dgm:pt>
  </dgm:ptLst>
  <dgm:cxnLst>
    <dgm:cxn modelId="{51F3268E-506A-4673-AFE5-FCB09A65FCC0}" type="presOf" srcId="{245F9704-F8FF-4D72-988E-19A0DE6B5794}" destId="{19CEFD1E-507E-498C-915F-867722582DAE}" srcOrd="1" destOrd="0" presId="urn:microsoft.com/office/officeart/2011/layout/InterconnectedBlockProcess"/>
    <dgm:cxn modelId="{90A58C46-0974-46FC-AE0A-E46723E20AEA}" type="presOf" srcId="{83F8C897-3E98-49DC-A4F8-458217DC58CE}" destId="{EED8F18E-3C55-4335-A5B6-48927D56F475}" srcOrd="0" destOrd="0" presId="urn:microsoft.com/office/officeart/2011/layout/InterconnectedBlockProcess"/>
    <dgm:cxn modelId="{E369BBCB-3804-44C0-8E7C-1FC3A6C1CCEC}" type="presOf" srcId="{74A4FB9D-3B53-4F4B-9267-7AF49907586E}" destId="{ED71DD6B-8B29-48E9-B6AC-7BBFE16A427D}" srcOrd="0" destOrd="2" presId="urn:microsoft.com/office/officeart/2011/layout/InterconnectedBlockProcess"/>
    <dgm:cxn modelId="{43348EB3-3490-47F5-9BDD-B21138793C5E}" type="presOf" srcId="{21C04358-5581-46CD-A333-8AD9F5884537}" destId="{524A3F2C-F9B3-45DA-B76D-860E0068D472}" srcOrd="1" destOrd="3" presId="urn:microsoft.com/office/officeart/2011/layout/InterconnectedBlockProcess"/>
    <dgm:cxn modelId="{38A961D2-8049-487C-8122-88F683E1E785}" srcId="{6F7DECD9-4216-4FCE-B9E2-CB5416580013}" destId="{16E72518-3ABD-45C8-9C67-F21B2A4E612D}" srcOrd="2" destOrd="0" parTransId="{9DF8555C-CA8C-49B2-8549-34DF681D5020}" sibTransId="{F3994941-DDFE-4B4E-8E5D-E8BFCECF7CCC}"/>
    <dgm:cxn modelId="{3C0FCDA7-D5CD-416E-A8AC-747B927923B6}" type="presOf" srcId="{96B22313-B4D2-4714-A8DD-6562FFCC60FA}" destId="{ED71DD6B-8B29-48E9-B6AC-7BBFE16A427D}" srcOrd="0" destOrd="1" presId="urn:microsoft.com/office/officeart/2011/layout/InterconnectedBlockProcess"/>
    <dgm:cxn modelId="{85F88181-3259-4F7F-BDD5-DACAB8FF4DCB}" type="presOf" srcId="{74A4FB9D-3B53-4F4B-9267-7AF49907586E}" destId="{19CEFD1E-507E-498C-915F-867722582DAE}" srcOrd="1" destOrd="2" presId="urn:microsoft.com/office/officeart/2011/layout/InterconnectedBlockProcess"/>
    <dgm:cxn modelId="{30EEC4FF-1492-407E-8124-0766ED253239}" srcId="{83F8C897-3E98-49DC-A4F8-458217DC58CE}" destId="{74A4FB9D-3B53-4F4B-9267-7AF49907586E}" srcOrd="2" destOrd="0" parTransId="{80FE67FB-F467-474A-8A77-354F989CCE9C}" sibTransId="{280E052C-303D-4E9A-8B73-FA97376C9477}"/>
    <dgm:cxn modelId="{559FC1C6-993A-408C-BDFE-CA8F234350F8}" type="presOf" srcId="{E4B0042C-10B7-4FB5-962E-AA526F273C69}" destId="{067C8A13-4015-4FF9-89A3-9FDEAD3BE303}" srcOrd="1" destOrd="0" presId="urn:microsoft.com/office/officeart/2011/layout/InterconnectedBlockProcess"/>
    <dgm:cxn modelId="{4C8A1878-224F-4A01-80B2-7B92ACE75D59}" type="presOf" srcId="{E4B0042C-10B7-4FB5-962E-AA526F273C69}" destId="{6914FEAB-9481-4F0A-8B12-81740991309E}" srcOrd="0" destOrd="0" presId="urn:microsoft.com/office/officeart/2011/layout/InterconnectedBlockProcess"/>
    <dgm:cxn modelId="{1E21DDDD-424B-4435-88A7-B38C0AB5F0F8}" type="presOf" srcId="{99319B5A-4EE2-4CB6-8298-420EF0DC3E05}" destId="{524A3F2C-F9B3-45DA-B76D-860E0068D472}" srcOrd="1" destOrd="2" presId="urn:microsoft.com/office/officeart/2011/layout/InterconnectedBlockProcess"/>
    <dgm:cxn modelId="{11EFDE4C-1AB5-4A45-9CEB-B5DC5EA67B60}" type="presOf" srcId="{6F7DECD9-4216-4FCE-B9E2-CB5416580013}" destId="{44490594-FD9C-4F24-83A1-00B835998BA1}" srcOrd="0" destOrd="0" presId="urn:microsoft.com/office/officeart/2011/layout/InterconnectedBlockProcess"/>
    <dgm:cxn modelId="{431DD61E-5377-41C3-8EE6-4D7A8BA5BD0C}" srcId="{5A3F976C-1AAE-490C-B55C-386D16CFF3A8}" destId="{21C04358-5581-46CD-A333-8AD9F5884537}" srcOrd="3" destOrd="0" parTransId="{484315D6-A212-429A-8596-36DB1CF27D09}" sibTransId="{C9ED883D-14DA-48EF-B189-5BA00FC75677}"/>
    <dgm:cxn modelId="{3A2404BD-CE61-43F9-8A6F-84A614517ECB}" type="presOf" srcId="{5A3F976C-1AAE-490C-B55C-386D16CFF3A8}" destId="{0E35126B-AD4F-4D5B-AB96-F51BC44D35B3}" srcOrd="0" destOrd="0" presId="urn:microsoft.com/office/officeart/2011/layout/InterconnectedBlockProcess"/>
    <dgm:cxn modelId="{BE6B4588-AD04-4429-9F89-C6E7846F1666}" srcId="{5A3F976C-1AAE-490C-B55C-386D16CFF3A8}" destId="{CAED4DD4-8CE5-45F5-AC1F-C1CD198D2665}" srcOrd="0" destOrd="0" parTransId="{45F51EFB-6E7D-47C3-83BE-8DCBBC03F670}" sibTransId="{CCE2E61F-DC4E-4A60-8D62-DD0F44E46504}"/>
    <dgm:cxn modelId="{8C45CD8F-07FF-4EEE-9D6A-CC5833B1F976}" type="presOf" srcId="{7FF48047-325B-4758-BBF0-1FFD5FE10D8A}" destId="{067C8A13-4015-4FF9-89A3-9FDEAD3BE303}" srcOrd="1" destOrd="2" presId="urn:microsoft.com/office/officeart/2011/layout/InterconnectedBlockProcess"/>
    <dgm:cxn modelId="{23C37269-B309-4F16-8064-B4B6DF2760E8}" type="presOf" srcId="{99319B5A-4EE2-4CB6-8298-420EF0DC3E05}" destId="{C99BBB83-2965-4454-938F-72C74578F6C7}" srcOrd="0" destOrd="2" presId="urn:microsoft.com/office/officeart/2011/layout/InterconnectedBlockProcess"/>
    <dgm:cxn modelId="{1E87F5F6-CAF0-47ED-BA06-D42A504A4B8A}" type="presOf" srcId="{CAED4DD4-8CE5-45F5-AC1F-C1CD198D2665}" destId="{524A3F2C-F9B3-45DA-B76D-860E0068D472}" srcOrd="1" destOrd="0" presId="urn:microsoft.com/office/officeart/2011/layout/InterconnectedBlockProcess"/>
    <dgm:cxn modelId="{B2E7953D-64DF-42B0-9B0C-5164A8B762C2}" type="presOf" srcId="{96B22313-B4D2-4714-A8DD-6562FFCC60FA}" destId="{19CEFD1E-507E-498C-915F-867722582DAE}" srcOrd="1" destOrd="1" presId="urn:microsoft.com/office/officeart/2011/layout/InterconnectedBlockProcess"/>
    <dgm:cxn modelId="{57A2C9C3-C154-4E77-8AD5-9EF74C248D88}" srcId="{16E72518-3ABD-45C8-9C67-F21B2A4E612D}" destId="{7FF48047-325B-4758-BBF0-1FFD5FE10D8A}" srcOrd="2" destOrd="0" parTransId="{12C60CC6-698B-4AB2-8BA4-14DEAD840A90}" sibTransId="{01833567-0F47-42D6-8EF2-170A2E255E39}"/>
    <dgm:cxn modelId="{BCE99C8D-0059-4A7C-8D47-EBC441BDF5BB}" type="presOf" srcId="{345E7757-9848-49C2-85BE-3474E55302A6}" destId="{524A3F2C-F9B3-45DA-B76D-860E0068D472}" srcOrd="1" destOrd="1" presId="urn:microsoft.com/office/officeart/2011/layout/InterconnectedBlockProcess"/>
    <dgm:cxn modelId="{AE821B00-630F-4985-AEE4-0E27DFE45AB4}" srcId="{16E72518-3ABD-45C8-9C67-F21B2A4E612D}" destId="{E4B0042C-10B7-4FB5-962E-AA526F273C69}" srcOrd="0" destOrd="0" parTransId="{37463556-039F-449F-8A84-E0BD55167723}" sibTransId="{BF922F81-7AF8-4EEA-8642-BC37181BF965}"/>
    <dgm:cxn modelId="{98D49FD5-74E6-4C44-B003-5718F0911A67}" type="presOf" srcId="{CAED4DD4-8CE5-45F5-AC1F-C1CD198D2665}" destId="{C99BBB83-2965-4454-938F-72C74578F6C7}" srcOrd="0" destOrd="0" presId="urn:microsoft.com/office/officeart/2011/layout/InterconnectedBlockProcess"/>
    <dgm:cxn modelId="{F80291D6-BC15-40C8-9124-505ABD575E99}" srcId="{83F8C897-3E98-49DC-A4F8-458217DC58CE}" destId="{245F9704-F8FF-4D72-988E-19A0DE6B5794}" srcOrd="0" destOrd="0" parTransId="{F376A73A-516F-41AC-986C-3B52FB62E002}" sibTransId="{BBF2877D-7984-4336-9DE8-459AA03C679C}"/>
    <dgm:cxn modelId="{A83E90CD-F40D-4684-9C9A-7928A140BDA1}" type="presOf" srcId="{95BF0368-AC56-4B33-B7E8-E2526CEEFCEC}" destId="{6914FEAB-9481-4F0A-8B12-81740991309E}" srcOrd="0" destOrd="1" presId="urn:microsoft.com/office/officeart/2011/layout/InterconnectedBlockProcess"/>
    <dgm:cxn modelId="{45648067-3F1E-4337-A613-E3A7B610EC5A}" srcId="{83F8C897-3E98-49DC-A4F8-458217DC58CE}" destId="{96B22313-B4D2-4714-A8DD-6562FFCC60FA}" srcOrd="1" destOrd="0" parTransId="{AFE5DC32-1B31-4089-87CB-339C96368F4A}" sibTransId="{CFED4CD4-E246-49A5-BA55-11D818D3A097}"/>
    <dgm:cxn modelId="{8233DB5B-6924-4BA5-A1ED-15A1CC12435C}" type="presOf" srcId="{21C04358-5581-46CD-A333-8AD9F5884537}" destId="{C99BBB83-2965-4454-938F-72C74578F6C7}" srcOrd="0" destOrd="3" presId="urn:microsoft.com/office/officeart/2011/layout/InterconnectedBlockProcess"/>
    <dgm:cxn modelId="{61775CA8-489F-4135-B42F-CC562398B36D}" type="presOf" srcId="{345E7757-9848-49C2-85BE-3474E55302A6}" destId="{C99BBB83-2965-4454-938F-72C74578F6C7}" srcOrd="0" destOrd="1" presId="urn:microsoft.com/office/officeart/2011/layout/InterconnectedBlockProcess"/>
    <dgm:cxn modelId="{40C0C523-1429-4D58-BC22-4FDCD0020FFA}" srcId="{16E72518-3ABD-45C8-9C67-F21B2A4E612D}" destId="{95BF0368-AC56-4B33-B7E8-E2526CEEFCEC}" srcOrd="1" destOrd="0" parTransId="{9F9AE71D-EFE3-4D56-AFC0-A93BD7E33CE5}" sibTransId="{4231401B-35BF-4F26-A7FF-5E3D8D5C75BA}"/>
    <dgm:cxn modelId="{15939F7F-462F-4E19-B1D5-DD7130A0E96C}" srcId="{6F7DECD9-4216-4FCE-B9E2-CB5416580013}" destId="{5A3F976C-1AAE-490C-B55C-386D16CFF3A8}" srcOrd="1" destOrd="0" parTransId="{FD75DD38-B3C2-411B-B521-BFDDE6DA0934}" sibTransId="{76908D42-DC26-4BB5-8D4F-9CD8EC5E7E26}"/>
    <dgm:cxn modelId="{1E25F1AA-AB9C-479D-883B-298C2F079DB0}" srcId="{6F7DECD9-4216-4FCE-B9E2-CB5416580013}" destId="{83F8C897-3E98-49DC-A4F8-458217DC58CE}" srcOrd="0" destOrd="0" parTransId="{FB167261-4225-4A2F-AE73-14095405779C}" sibTransId="{F72CA7E5-D081-4F8E-A561-B051D4BAA7EF}"/>
    <dgm:cxn modelId="{AE688E1A-577A-445C-A530-4A7D576823D5}" type="presOf" srcId="{16E72518-3ABD-45C8-9C67-F21B2A4E612D}" destId="{5641DFF8-EA79-4319-B1B8-256A7D59600B}" srcOrd="0" destOrd="0" presId="urn:microsoft.com/office/officeart/2011/layout/InterconnectedBlockProcess"/>
    <dgm:cxn modelId="{08516D4D-EEEA-4B6D-B790-DE74B8F995A2}" type="presOf" srcId="{95BF0368-AC56-4B33-B7E8-E2526CEEFCEC}" destId="{067C8A13-4015-4FF9-89A3-9FDEAD3BE303}" srcOrd="1" destOrd="1" presId="urn:microsoft.com/office/officeart/2011/layout/InterconnectedBlockProcess"/>
    <dgm:cxn modelId="{5C94626B-A414-4874-9982-182BFA01B983}" srcId="{5A3F976C-1AAE-490C-B55C-386D16CFF3A8}" destId="{99319B5A-4EE2-4CB6-8298-420EF0DC3E05}" srcOrd="2" destOrd="0" parTransId="{F9561558-CA12-4A71-A183-71FC29BF2B08}" sibTransId="{9B4D3FEF-A0D7-40B1-86CE-72B3E69248DB}"/>
    <dgm:cxn modelId="{989C3CCC-87BC-43F3-AE7D-D7470DE4B658}" type="presOf" srcId="{7FF48047-325B-4758-BBF0-1FFD5FE10D8A}" destId="{6914FEAB-9481-4F0A-8B12-81740991309E}" srcOrd="0" destOrd="2" presId="urn:microsoft.com/office/officeart/2011/layout/InterconnectedBlockProcess"/>
    <dgm:cxn modelId="{93A64A84-7CEA-41A2-8EB1-C5974249FD8E}" type="presOf" srcId="{245F9704-F8FF-4D72-988E-19A0DE6B5794}" destId="{ED71DD6B-8B29-48E9-B6AC-7BBFE16A427D}" srcOrd="0" destOrd="0" presId="urn:microsoft.com/office/officeart/2011/layout/InterconnectedBlockProcess"/>
    <dgm:cxn modelId="{5E437B46-FB01-434F-9447-95A4426D8CFA}" srcId="{5A3F976C-1AAE-490C-B55C-386D16CFF3A8}" destId="{345E7757-9848-49C2-85BE-3474E55302A6}" srcOrd="1" destOrd="0" parTransId="{88EB7AB3-3146-49E8-B670-0C9D583BC5A0}" sibTransId="{069FF42C-AA45-4496-A4FE-01407E96F593}"/>
    <dgm:cxn modelId="{78E2599F-A6C8-4892-94F8-5262DF082DE9}" type="presParOf" srcId="{44490594-FD9C-4F24-83A1-00B835998BA1}" destId="{F19BD41E-29E1-4639-A10D-B888FEBE6E6E}" srcOrd="0" destOrd="0" presId="urn:microsoft.com/office/officeart/2011/layout/InterconnectedBlockProcess"/>
    <dgm:cxn modelId="{9D20CB18-460E-4B68-85D8-4AA532380382}" type="presParOf" srcId="{F19BD41E-29E1-4639-A10D-B888FEBE6E6E}" destId="{6914FEAB-9481-4F0A-8B12-81740991309E}" srcOrd="0" destOrd="0" presId="urn:microsoft.com/office/officeart/2011/layout/InterconnectedBlockProcess"/>
    <dgm:cxn modelId="{0785EB4F-23AF-4A3B-A7A0-1629922C0CD8}" type="presParOf" srcId="{44490594-FD9C-4F24-83A1-00B835998BA1}" destId="{067C8A13-4015-4FF9-89A3-9FDEAD3BE303}" srcOrd="1" destOrd="0" presId="urn:microsoft.com/office/officeart/2011/layout/InterconnectedBlockProcess"/>
    <dgm:cxn modelId="{800FA5FA-1D03-414E-91AF-3460BAECD19E}" type="presParOf" srcId="{44490594-FD9C-4F24-83A1-00B835998BA1}" destId="{5641DFF8-EA79-4319-B1B8-256A7D59600B}" srcOrd="2" destOrd="0" presId="urn:microsoft.com/office/officeart/2011/layout/InterconnectedBlockProcess"/>
    <dgm:cxn modelId="{7FF95A84-8ABB-4F5B-A979-4A2D4FAC6E7F}" type="presParOf" srcId="{44490594-FD9C-4F24-83A1-00B835998BA1}" destId="{9EE6788C-3F45-4747-BDDE-D2CB2700C23A}" srcOrd="3" destOrd="0" presId="urn:microsoft.com/office/officeart/2011/layout/InterconnectedBlockProcess"/>
    <dgm:cxn modelId="{0CFF286A-CC85-4A7D-856D-74127BC56A68}" type="presParOf" srcId="{9EE6788C-3F45-4747-BDDE-D2CB2700C23A}" destId="{C99BBB83-2965-4454-938F-72C74578F6C7}" srcOrd="0" destOrd="0" presId="urn:microsoft.com/office/officeart/2011/layout/InterconnectedBlockProcess"/>
    <dgm:cxn modelId="{00E14011-8218-4C5B-9288-E788A5E82112}" type="presParOf" srcId="{44490594-FD9C-4F24-83A1-00B835998BA1}" destId="{524A3F2C-F9B3-45DA-B76D-860E0068D472}" srcOrd="4" destOrd="0" presId="urn:microsoft.com/office/officeart/2011/layout/InterconnectedBlockProcess"/>
    <dgm:cxn modelId="{EBEA4377-113A-4E67-91A4-27A018562DAE}" type="presParOf" srcId="{44490594-FD9C-4F24-83A1-00B835998BA1}" destId="{0E35126B-AD4F-4D5B-AB96-F51BC44D35B3}" srcOrd="5" destOrd="0" presId="urn:microsoft.com/office/officeart/2011/layout/InterconnectedBlockProcess"/>
    <dgm:cxn modelId="{76969F8A-2DA6-43E3-A3EE-373771443770}" type="presParOf" srcId="{44490594-FD9C-4F24-83A1-00B835998BA1}" destId="{A2AFD531-4D85-4C9E-8527-2923D4E3F474}" srcOrd="6" destOrd="0" presId="urn:microsoft.com/office/officeart/2011/layout/InterconnectedBlockProcess"/>
    <dgm:cxn modelId="{578EFAD9-5E22-48CE-8E68-35E94F3C4306}" type="presParOf" srcId="{A2AFD531-4D85-4C9E-8527-2923D4E3F474}" destId="{ED71DD6B-8B29-48E9-B6AC-7BBFE16A427D}" srcOrd="0" destOrd="0" presId="urn:microsoft.com/office/officeart/2011/layout/InterconnectedBlockProcess"/>
    <dgm:cxn modelId="{15187ECB-B2F2-4750-B72E-4DD39789F167}" type="presParOf" srcId="{44490594-FD9C-4F24-83A1-00B835998BA1}" destId="{19CEFD1E-507E-498C-915F-867722582DAE}" srcOrd="7" destOrd="0" presId="urn:microsoft.com/office/officeart/2011/layout/InterconnectedBlockProcess"/>
    <dgm:cxn modelId="{D38EEF05-CBFE-4282-9CAD-1F5834A5E4EE}" type="presParOf" srcId="{44490594-FD9C-4F24-83A1-00B835998BA1}" destId="{EED8F18E-3C55-4335-A5B6-48927D56F475}" srcOrd="8" destOrd="0" presId="urn:microsoft.com/office/officeart/2011/layout/InterconnectedBlock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8C03338-7172-4FCE-944B-1214AC91EB0D}"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US"/>
        </a:p>
      </dgm:t>
    </dgm:pt>
    <dgm:pt modelId="{C0F1E950-2B97-4866-BC66-B3315A37B720}">
      <dgm:prSet phldrT="[Text]"/>
      <dgm:spPr/>
      <dgm:t>
        <a:bodyPr/>
        <a:lstStyle/>
        <a:p>
          <a:r>
            <a:rPr lang="en-GB" dirty="0" smtClean="0"/>
            <a:t>What is career development?</a:t>
          </a:r>
          <a:endParaRPr lang="en-US" dirty="0"/>
        </a:p>
      </dgm:t>
    </dgm:pt>
    <dgm:pt modelId="{54ACE654-7E46-44E1-A572-4F0BF8E0C9F1}" type="parTrans" cxnId="{50FE380D-4BC4-4960-9203-068F6FA91D7C}">
      <dgm:prSet/>
      <dgm:spPr/>
      <dgm:t>
        <a:bodyPr/>
        <a:lstStyle/>
        <a:p>
          <a:endParaRPr lang="en-US"/>
        </a:p>
      </dgm:t>
    </dgm:pt>
    <dgm:pt modelId="{EA78E817-B225-4F09-9EB2-28EDDF792B10}" type="sibTrans" cxnId="{50FE380D-4BC4-4960-9203-068F6FA91D7C}">
      <dgm:prSet/>
      <dgm:spPr/>
      <dgm:t>
        <a:bodyPr/>
        <a:lstStyle/>
        <a:p>
          <a:endParaRPr lang="en-US"/>
        </a:p>
      </dgm:t>
    </dgm:pt>
    <dgm:pt modelId="{EDC0E8D3-1F82-4280-A4A5-6EE4AC415AFF}">
      <dgm:prSet phldrT="[Text]"/>
      <dgm:spPr/>
      <dgm:t>
        <a:bodyPr/>
        <a:lstStyle/>
        <a:p>
          <a:r>
            <a:rPr lang="en-GB" dirty="0" smtClean="0"/>
            <a:t>Policy rationales</a:t>
          </a:r>
          <a:endParaRPr lang="en-US" dirty="0"/>
        </a:p>
      </dgm:t>
    </dgm:pt>
    <dgm:pt modelId="{18AF846D-0786-4E73-964A-18C5F915E951}" type="parTrans" cxnId="{39E5D586-EF44-4F1B-B0EE-406C6150FD41}">
      <dgm:prSet/>
      <dgm:spPr/>
      <dgm:t>
        <a:bodyPr/>
        <a:lstStyle/>
        <a:p>
          <a:endParaRPr lang="en-US"/>
        </a:p>
      </dgm:t>
    </dgm:pt>
    <dgm:pt modelId="{FA8D7340-81DC-4818-B0AD-6A4F40DBF91F}" type="sibTrans" cxnId="{39E5D586-EF44-4F1B-B0EE-406C6150FD41}">
      <dgm:prSet/>
      <dgm:spPr/>
      <dgm:t>
        <a:bodyPr/>
        <a:lstStyle/>
        <a:p>
          <a:endParaRPr lang="en-US"/>
        </a:p>
      </dgm:t>
    </dgm:pt>
    <dgm:pt modelId="{BA4D8A9E-F26B-4736-8A81-3F8FBA57E140}">
      <dgm:prSet phldrT="[Text]"/>
      <dgm:spPr/>
      <dgm:t>
        <a:bodyPr/>
        <a:lstStyle/>
        <a:p>
          <a:r>
            <a:rPr lang="en-GB" dirty="0" smtClean="0"/>
            <a:t>The evidence base</a:t>
          </a:r>
          <a:endParaRPr lang="en-US" dirty="0"/>
        </a:p>
      </dgm:t>
    </dgm:pt>
    <dgm:pt modelId="{0CFC656C-69E5-4C48-A398-27ED98724506}" type="parTrans" cxnId="{21DBCA97-7623-4594-BE26-C8728586BE30}">
      <dgm:prSet/>
      <dgm:spPr/>
      <dgm:t>
        <a:bodyPr/>
        <a:lstStyle/>
        <a:p>
          <a:endParaRPr lang="en-US"/>
        </a:p>
      </dgm:t>
    </dgm:pt>
    <dgm:pt modelId="{5BC1804F-31EE-4B7B-8607-1244A0B6F23B}" type="sibTrans" cxnId="{21DBCA97-7623-4594-BE26-C8728586BE30}">
      <dgm:prSet/>
      <dgm:spPr/>
      <dgm:t>
        <a:bodyPr/>
        <a:lstStyle/>
        <a:p>
          <a:endParaRPr lang="en-US"/>
        </a:p>
      </dgm:t>
    </dgm:pt>
    <dgm:pt modelId="{464B1AF7-BF5D-4483-906F-9365C4C15E4E}">
      <dgm:prSet phldrT="[Text]"/>
      <dgm:spPr/>
      <dgm:t>
        <a:bodyPr/>
        <a:lstStyle/>
        <a:p>
          <a:r>
            <a:rPr lang="en-GB" dirty="0" smtClean="0"/>
            <a:t>Issues for New Zealand</a:t>
          </a:r>
          <a:endParaRPr lang="en-US" dirty="0"/>
        </a:p>
      </dgm:t>
    </dgm:pt>
    <dgm:pt modelId="{7ED0A435-A3D7-40A0-B0F0-7D8F5BCC8D18}" type="parTrans" cxnId="{F797E4DD-1E3C-4C9A-9840-588AA34BEF66}">
      <dgm:prSet/>
      <dgm:spPr/>
      <dgm:t>
        <a:bodyPr/>
        <a:lstStyle/>
        <a:p>
          <a:endParaRPr lang="en-US"/>
        </a:p>
      </dgm:t>
    </dgm:pt>
    <dgm:pt modelId="{ED5C9074-00C6-438D-AEB3-E1110899E626}" type="sibTrans" cxnId="{F797E4DD-1E3C-4C9A-9840-588AA34BEF66}">
      <dgm:prSet/>
      <dgm:spPr/>
      <dgm:t>
        <a:bodyPr/>
        <a:lstStyle/>
        <a:p>
          <a:endParaRPr lang="en-US"/>
        </a:p>
      </dgm:t>
    </dgm:pt>
    <dgm:pt modelId="{4F8B4A91-2F9F-4CC3-9DB2-BD6DF349B10B}">
      <dgm:prSet phldrT="[Text]"/>
      <dgm:spPr>
        <a:solidFill>
          <a:schemeClr val="accent1">
            <a:lumMod val="20000"/>
            <a:lumOff val="80000"/>
          </a:schemeClr>
        </a:solidFill>
      </dgm:spPr>
      <dgm:t>
        <a:bodyPr/>
        <a:lstStyle/>
        <a:p>
          <a:r>
            <a:rPr lang="en-GB" dirty="0" smtClean="0"/>
            <a:t>Policy instruments</a:t>
          </a:r>
          <a:endParaRPr lang="en-US" dirty="0"/>
        </a:p>
      </dgm:t>
    </dgm:pt>
    <dgm:pt modelId="{6807C9A6-A1E6-4FAD-B78C-7C4E1C37D9A2}" type="parTrans" cxnId="{9B95D0F1-6306-4157-A8F6-B736BFD84573}">
      <dgm:prSet/>
      <dgm:spPr/>
      <dgm:t>
        <a:bodyPr/>
        <a:lstStyle/>
        <a:p>
          <a:endParaRPr lang="en-US"/>
        </a:p>
      </dgm:t>
    </dgm:pt>
    <dgm:pt modelId="{8DB0C0C7-D211-472F-97D2-B76B5BA758F8}" type="sibTrans" cxnId="{9B95D0F1-6306-4157-A8F6-B736BFD84573}">
      <dgm:prSet/>
      <dgm:spPr/>
      <dgm:t>
        <a:bodyPr/>
        <a:lstStyle/>
        <a:p>
          <a:endParaRPr lang="en-US"/>
        </a:p>
      </dgm:t>
    </dgm:pt>
    <dgm:pt modelId="{97C19A0D-1C48-493B-9C8F-AC89D5CBD351}" type="pres">
      <dgm:prSet presAssocID="{08C03338-7172-4FCE-944B-1214AC91EB0D}" presName="Name0" presStyleCnt="0">
        <dgm:presLayoutVars>
          <dgm:chMax/>
          <dgm:chPref/>
          <dgm:dir/>
        </dgm:presLayoutVars>
      </dgm:prSet>
      <dgm:spPr/>
      <dgm:t>
        <a:bodyPr/>
        <a:lstStyle/>
        <a:p>
          <a:endParaRPr lang="en-US"/>
        </a:p>
      </dgm:t>
    </dgm:pt>
    <dgm:pt modelId="{28CA69B6-F6A9-409F-A893-54713B8B988F}" type="pres">
      <dgm:prSet presAssocID="{C0F1E950-2B97-4866-BC66-B3315A37B720}" presName="parenttextcomposite" presStyleCnt="0"/>
      <dgm:spPr/>
    </dgm:pt>
    <dgm:pt modelId="{EAD1A09F-6D77-40F0-8CD9-8D4CFC10B44C}" type="pres">
      <dgm:prSet presAssocID="{C0F1E950-2B97-4866-BC66-B3315A37B720}" presName="parenttext" presStyleLbl="revTx" presStyleIdx="0" presStyleCnt="5">
        <dgm:presLayoutVars>
          <dgm:chMax/>
          <dgm:chPref val="2"/>
          <dgm:bulletEnabled val="1"/>
        </dgm:presLayoutVars>
      </dgm:prSet>
      <dgm:spPr/>
      <dgm:t>
        <a:bodyPr/>
        <a:lstStyle/>
        <a:p>
          <a:endParaRPr lang="en-US"/>
        </a:p>
      </dgm:t>
    </dgm:pt>
    <dgm:pt modelId="{9446516F-3732-4895-A50C-037A5DE27A0B}" type="pres">
      <dgm:prSet presAssocID="{C0F1E950-2B97-4866-BC66-B3315A37B720}" presName="parallelogramComposite" presStyleCnt="0"/>
      <dgm:spPr/>
    </dgm:pt>
    <dgm:pt modelId="{01135C1E-A286-4948-AF94-15772D716E16}" type="pres">
      <dgm:prSet presAssocID="{C0F1E950-2B97-4866-BC66-B3315A37B720}" presName="parallelogram1" presStyleLbl="alignNode1" presStyleIdx="0" presStyleCnt="35"/>
      <dgm:spPr/>
    </dgm:pt>
    <dgm:pt modelId="{93BC5A63-C178-437D-BE60-9A8BD8DA2AAC}" type="pres">
      <dgm:prSet presAssocID="{C0F1E950-2B97-4866-BC66-B3315A37B720}" presName="parallelogram2" presStyleLbl="alignNode1" presStyleIdx="1" presStyleCnt="35"/>
      <dgm:spPr/>
    </dgm:pt>
    <dgm:pt modelId="{F3AE9AFC-308C-44BA-81CF-97F531E07B6C}" type="pres">
      <dgm:prSet presAssocID="{C0F1E950-2B97-4866-BC66-B3315A37B720}" presName="parallelogram3" presStyleLbl="alignNode1" presStyleIdx="2" presStyleCnt="35"/>
      <dgm:spPr/>
    </dgm:pt>
    <dgm:pt modelId="{251BE6CA-1646-4EF8-8433-1D3B87AA2CEA}" type="pres">
      <dgm:prSet presAssocID="{C0F1E950-2B97-4866-BC66-B3315A37B720}" presName="parallelogram4" presStyleLbl="alignNode1" presStyleIdx="3" presStyleCnt="35"/>
      <dgm:spPr/>
    </dgm:pt>
    <dgm:pt modelId="{E4CA672D-FA59-4E46-A9C0-3BD4F4A0C3A2}" type="pres">
      <dgm:prSet presAssocID="{C0F1E950-2B97-4866-BC66-B3315A37B720}" presName="parallelogram5" presStyleLbl="alignNode1" presStyleIdx="4" presStyleCnt="35"/>
      <dgm:spPr/>
    </dgm:pt>
    <dgm:pt modelId="{B7A2B718-3EAF-4B25-BC9A-DC3A75A897AC}" type="pres">
      <dgm:prSet presAssocID="{C0F1E950-2B97-4866-BC66-B3315A37B720}" presName="parallelogram6" presStyleLbl="alignNode1" presStyleIdx="5" presStyleCnt="35"/>
      <dgm:spPr/>
    </dgm:pt>
    <dgm:pt modelId="{8B2B1998-AC2B-417E-AC24-0B1CBF092AD5}" type="pres">
      <dgm:prSet presAssocID="{C0F1E950-2B97-4866-BC66-B3315A37B720}" presName="parallelogram7" presStyleLbl="alignNode1" presStyleIdx="6" presStyleCnt="35"/>
      <dgm:spPr/>
    </dgm:pt>
    <dgm:pt modelId="{1FA844F8-7287-4ACC-9729-C8C5FCE72B3A}" type="pres">
      <dgm:prSet presAssocID="{EA78E817-B225-4F09-9EB2-28EDDF792B10}" presName="sibTrans" presStyleCnt="0"/>
      <dgm:spPr/>
    </dgm:pt>
    <dgm:pt modelId="{C83A4599-B7E7-42BE-AA0D-631DC3A58762}" type="pres">
      <dgm:prSet presAssocID="{EDC0E8D3-1F82-4280-A4A5-6EE4AC415AFF}" presName="parenttextcomposite" presStyleCnt="0"/>
      <dgm:spPr/>
    </dgm:pt>
    <dgm:pt modelId="{C194E434-5794-465B-ADDC-7482202CCA99}" type="pres">
      <dgm:prSet presAssocID="{EDC0E8D3-1F82-4280-A4A5-6EE4AC415AFF}" presName="parenttext" presStyleLbl="revTx" presStyleIdx="1" presStyleCnt="5">
        <dgm:presLayoutVars>
          <dgm:chMax/>
          <dgm:chPref val="2"/>
          <dgm:bulletEnabled val="1"/>
        </dgm:presLayoutVars>
      </dgm:prSet>
      <dgm:spPr/>
      <dgm:t>
        <a:bodyPr/>
        <a:lstStyle/>
        <a:p>
          <a:endParaRPr lang="en-US"/>
        </a:p>
      </dgm:t>
    </dgm:pt>
    <dgm:pt modelId="{4F522764-5A57-49FA-A728-C65EECF39297}" type="pres">
      <dgm:prSet presAssocID="{EDC0E8D3-1F82-4280-A4A5-6EE4AC415AFF}" presName="parallelogramComposite" presStyleCnt="0"/>
      <dgm:spPr/>
    </dgm:pt>
    <dgm:pt modelId="{03717CDB-116A-4E7D-8EF3-30BAFD2844A9}" type="pres">
      <dgm:prSet presAssocID="{EDC0E8D3-1F82-4280-A4A5-6EE4AC415AFF}" presName="parallelogram1" presStyleLbl="alignNode1" presStyleIdx="7" presStyleCnt="35"/>
      <dgm:spPr/>
    </dgm:pt>
    <dgm:pt modelId="{DE229ED1-E977-4A76-9D5C-D0142E564050}" type="pres">
      <dgm:prSet presAssocID="{EDC0E8D3-1F82-4280-A4A5-6EE4AC415AFF}" presName="parallelogram2" presStyleLbl="alignNode1" presStyleIdx="8" presStyleCnt="35"/>
      <dgm:spPr/>
    </dgm:pt>
    <dgm:pt modelId="{7306B382-B8A4-42BE-B355-38FA3953F016}" type="pres">
      <dgm:prSet presAssocID="{EDC0E8D3-1F82-4280-A4A5-6EE4AC415AFF}" presName="parallelogram3" presStyleLbl="alignNode1" presStyleIdx="9" presStyleCnt="35"/>
      <dgm:spPr/>
    </dgm:pt>
    <dgm:pt modelId="{5B471EB3-79FC-41A2-8A10-FD785E1EAE8E}" type="pres">
      <dgm:prSet presAssocID="{EDC0E8D3-1F82-4280-A4A5-6EE4AC415AFF}" presName="parallelogram4" presStyleLbl="alignNode1" presStyleIdx="10" presStyleCnt="35"/>
      <dgm:spPr/>
    </dgm:pt>
    <dgm:pt modelId="{9FFF7A6F-CEA8-4845-93F4-BF6F9FA1B152}" type="pres">
      <dgm:prSet presAssocID="{EDC0E8D3-1F82-4280-A4A5-6EE4AC415AFF}" presName="parallelogram5" presStyleLbl="alignNode1" presStyleIdx="11" presStyleCnt="35"/>
      <dgm:spPr/>
    </dgm:pt>
    <dgm:pt modelId="{C4925693-79CD-4730-9245-31A72C17700C}" type="pres">
      <dgm:prSet presAssocID="{EDC0E8D3-1F82-4280-A4A5-6EE4AC415AFF}" presName="parallelogram6" presStyleLbl="alignNode1" presStyleIdx="12" presStyleCnt="35"/>
      <dgm:spPr/>
    </dgm:pt>
    <dgm:pt modelId="{8035B5DF-4FE8-4E82-BDF4-AD3EC6490CD4}" type="pres">
      <dgm:prSet presAssocID="{EDC0E8D3-1F82-4280-A4A5-6EE4AC415AFF}" presName="parallelogram7" presStyleLbl="alignNode1" presStyleIdx="13" presStyleCnt="35"/>
      <dgm:spPr/>
    </dgm:pt>
    <dgm:pt modelId="{FE39740B-5560-47C7-9EE5-518D9725F15E}" type="pres">
      <dgm:prSet presAssocID="{FA8D7340-81DC-4818-B0AD-6A4F40DBF91F}" presName="sibTrans" presStyleCnt="0"/>
      <dgm:spPr/>
    </dgm:pt>
    <dgm:pt modelId="{E9780523-7581-49CA-B5E9-952A9041FA01}" type="pres">
      <dgm:prSet presAssocID="{BA4D8A9E-F26B-4736-8A81-3F8FBA57E140}" presName="parenttextcomposite" presStyleCnt="0"/>
      <dgm:spPr/>
    </dgm:pt>
    <dgm:pt modelId="{8156FDD8-50C1-4D92-8E9E-D69A32A1187F}" type="pres">
      <dgm:prSet presAssocID="{BA4D8A9E-F26B-4736-8A81-3F8FBA57E140}" presName="parenttext" presStyleLbl="revTx" presStyleIdx="2" presStyleCnt="5">
        <dgm:presLayoutVars>
          <dgm:chMax/>
          <dgm:chPref val="2"/>
          <dgm:bulletEnabled val="1"/>
        </dgm:presLayoutVars>
      </dgm:prSet>
      <dgm:spPr/>
      <dgm:t>
        <a:bodyPr/>
        <a:lstStyle/>
        <a:p>
          <a:endParaRPr lang="en-US"/>
        </a:p>
      </dgm:t>
    </dgm:pt>
    <dgm:pt modelId="{07845762-90ED-46D8-A3DF-A8CEC5B08E69}" type="pres">
      <dgm:prSet presAssocID="{BA4D8A9E-F26B-4736-8A81-3F8FBA57E140}" presName="parallelogramComposite" presStyleCnt="0"/>
      <dgm:spPr/>
    </dgm:pt>
    <dgm:pt modelId="{313901A7-DCA8-4573-BD30-0F10F58689DD}" type="pres">
      <dgm:prSet presAssocID="{BA4D8A9E-F26B-4736-8A81-3F8FBA57E140}" presName="parallelogram1" presStyleLbl="alignNode1" presStyleIdx="14" presStyleCnt="35"/>
      <dgm:spPr/>
    </dgm:pt>
    <dgm:pt modelId="{AFF4E7CD-9159-4D95-B4FD-6B326D509720}" type="pres">
      <dgm:prSet presAssocID="{BA4D8A9E-F26B-4736-8A81-3F8FBA57E140}" presName="parallelogram2" presStyleLbl="alignNode1" presStyleIdx="15" presStyleCnt="35"/>
      <dgm:spPr/>
    </dgm:pt>
    <dgm:pt modelId="{69812F12-036F-4673-AAC1-6B7BFF4F1171}" type="pres">
      <dgm:prSet presAssocID="{BA4D8A9E-F26B-4736-8A81-3F8FBA57E140}" presName="parallelogram3" presStyleLbl="alignNode1" presStyleIdx="16" presStyleCnt="35"/>
      <dgm:spPr/>
    </dgm:pt>
    <dgm:pt modelId="{84CFED20-5579-49E1-8721-130D39AFE176}" type="pres">
      <dgm:prSet presAssocID="{BA4D8A9E-F26B-4736-8A81-3F8FBA57E140}" presName="parallelogram4" presStyleLbl="alignNode1" presStyleIdx="17" presStyleCnt="35"/>
      <dgm:spPr/>
    </dgm:pt>
    <dgm:pt modelId="{20EB2B6C-4171-407B-8ADB-2EB5CA5AE443}" type="pres">
      <dgm:prSet presAssocID="{BA4D8A9E-F26B-4736-8A81-3F8FBA57E140}" presName="parallelogram5" presStyleLbl="alignNode1" presStyleIdx="18" presStyleCnt="35"/>
      <dgm:spPr/>
    </dgm:pt>
    <dgm:pt modelId="{0D9018D0-0F83-4D22-B66E-46D30E2DF2DD}" type="pres">
      <dgm:prSet presAssocID="{BA4D8A9E-F26B-4736-8A81-3F8FBA57E140}" presName="parallelogram6" presStyleLbl="alignNode1" presStyleIdx="19" presStyleCnt="35"/>
      <dgm:spPr/>
    </dgm:pt>
    <dgm:pt modelId="{68D272EB-ABD5-47B9-BB78-0399E5D5A5D9}" type="pres">
      <dgm:prSet presAssocID="{BA4D8A9E-F26B-4736-8A81-3F8FBA57E140}" presName="parallelogram7" presStyleLbl="alignNode1" presStyleIdx="20" presStyleCnt="35"/>
      <dgm:spPr/>
    </dgm:pt>
    <dgm:pt modelId="{4E281A42-514B-4BB9-A288-7D5BF313C014}" type="pres">
      <dgm:prSet presAssocID="{5BC1804F-31EE-4B7B-8607-1244A0B6F23B}" presName="sibTrans" presStyleCnt="0"/>
      <dgm:spPr/>
    </dgm:pt>
    <dgm:pt modelId="{23E82B56-FED5-4D59-B30D-5E42B8490C86}" type="pres">
      <dgm:prSet presAssocID="{4F8B4A91-2F9F-4CC3-9DB2-BD6DF349B10B}" presName="parenttextcomposite" presStyleCnt="0"/>
      <dgm:spPr/>
    </dgm:pt>
    <dgm:pt modelId="{A07D8606-2BB8-469F-A82E-8506819F6C3B}" type="pres">
      <dgm:prSet presAssocID="{4F8B4A91-2F9F-4CC3-9DB2-BD6DF349B10B}" presName="parenttext" presStyleLbl="revTx" presStyleIdx="3" presStyleCnt="5">
        <dgm:presLayoutVars>
          <dgm:chMax/>
          <dgm:chPref val="2"/>
          <dgm:bulletEnabled val="1"/>
        </dgm:presLayoutVars>
      </dgm:prSet>
      <dgm:spPr/>
      <dgm:t>
        <a:bodyPr/>
        <a:lstStyle/>
        <a:p>
          <a:endParaRPr lang="en-US"/>
        </a:p>
      </dgm:t>
    </dgm:pt>
    <dgm:pt modelId="{D8D2C742-139E-4B8B-9806-9ECC34086C4E}" type="pres">
      <dgm:prSet presAssocID="{4F8B4A91-2F9F-4CC3-9DB2-BD6DF349B10B}" presName="parallelogramComposite" presStyleCnt="0"/>
      <dgm:spPr/>
    </dgm:pt>
    <dgm:pt modelId="{47E834BE-0D9E-441E-8411-D8C4F7EA97F9}" type="pres">
      <dgm:prSet presAssocID="{4F8B4A91-2F9F-4CC3-9DB2-BD6DF349B10B}" presName="parallelogram1" presStyleLbl="alignNode1" presStyleIdx="21" presStyleCnt="35"/>
      <dgm:spPr/>
    </dgm:pt>
    <dgm:pt modelId="{D8E9FD8E-6867-48BB-9CAA-35F0A3E2B064}" type="pres">
      <dgm:prSet presAssocID="{4F8B4A91-2F9F-4CC3-9DB2-BD6DF349B10B}" presName="parallelogram2" presStyleLbl="alignNode1" presStyleIdx="22" presStyleCnt="35"/>
      <dgm:spPr/>
    </dgm:pt>
    <dgm:pt modelId="{8F74DCA1-984B-4BC1-9854-3BC079B34A4B}" type="pres">
      <dgm:prSet presAssocID="{4F8B4A91-2F9F-4CC3-9DB2-BD6DF349B10B}" presName="parallelogram3" presStyleLbl="alignNode1" presStyleIdx="23" presStyleCnt="35"/>
      <dgm:spPr/>
    </dgm:pt>
    <dgm:pt modelId="{F9486AA8-7157-4D8D-8B07-8AED8D028E82}" type="pres">
      <dgm:prSet presAssocID="{4F8B4A91-2F9F-4CC3-9DB2-BD6DF349B10B}" presName="parallelogram4" presStyleLbl="alignNode1" presStyleIdx="24" presStyleCnt="35"/>
      <dgm:spPr/>
    </dgm:pt>
    <dgm:pt modelId="{B72D3F68-E9AA-4D14-9A46-5B462D5F9FA0}" type="pres">
      <dgm:prSet presAssocID="{4F8B4A91-2F9F-4CC3-9DB2-BD6DF349B10B}" presName="parallelogram5" presStyleLbl="alignNode1" presStyleIdx="25" presStyleCnt="35"/>
      <dgm:spPr/>
    </dgm:pt>
    <dgm:pt modelId="{5ADE4F3B-FBBA-4304-81AC-01F1D19436DE}" type="pres">
      <dgm:prSet presAssocID="{4F8B4A91-2F9F-4CC3-9DB2-BD6DF349B10B}" presName="parallelogram6" presStyleLbl="alignNode1" presStyleIdx="26" presStyleCnt="35"/>
      <dgm:spPr/>
    </dgm:pt>
    <dgm:pt modelId="{0A6D7F95-8091-469C-A7A5-A8EF560DBE90}" type="pres">
      <dgm:prSet presAssocID="{4F8B4A91-2F9F-4CC3-9DB2-BD6DF349B10B}" presName="parallelogram7" presStyleLbl="alignNode1" presStyleIdx="27" presStyleCnt="35"/>
      <dgm:spPr/>
    </dgm:pt>
    <dgm:pt modelId="{FFFCAE47-FABF-4084-9C2D-F79EBE488710}" type="pres">
      <dgm:prSet presAssocID="{8DB0C0C7-D211-472F-97D2-B76B5BA758F8}" presName="sibTrans" presStyleCnt="0"/>
      <dgm:spPr/>
    </dgm:pt>
    <dgm:pt modelId="{B49D1767-253D-4FC1-9109-276DF29C3B0C}" type="pres">
      <dgm:prSet presAssocID="{464B1AF7-BF5D-4483-906F-9365C4C15E4E}" presName="parenttextcomposite" presStyleCnt="0"/>
      <dgm:spPr/>
    </dgm:pt>
    <dgm:pt modelId="{CC4895BD-2F51-42BD-A38F-0903EA492310}" type="pres">
      <dgm:prSet presAssocID="{464B1AF7-BF5D-4483-906F-9365C4C15E4E}" presName="parenttext" presStyleLbl="revTx" presStyleIdx="4" presStyleCnt="5">
        <dgm:presLayoutVars>
          <dgm:chMax/>
          <dgm:chPref val="2"/>
          <dgm:bulletEnabled val="1"/>
        </dgm:presLayoutVars>
      </dgm:prSet>
      <dgm:spPr/>
      <dgm:t>
        <a:bodyPr/>
        <a:lstStyle/>
        <a:p>
          <a:endParaRPr lang="en-US"/>
        </a:p>
      </dgm:t>
    </dgm:pt>
    <dgm:pt modelId="{1164F974-6B07-44AB-B751-66F427E8B79D}" type="pres">
      <dgm:prSet presAssocID="{464B1AF7-BF5D-4483-906F-9365C4C15E4E}" presName="parallelogramComposite" presStyleCnt="0"/>
      <dgm:spPr/>
    </dgm:pt>
    <dgm:pt modelId="{C98ADA80-04B5-409D-A9A5-7F65933E82FC}" type="pres">
      <dgm:prSet presAssocID="{464B1AF7-BF5D-4483-906F-9365C4C15E4E}" presName="parallelogram1" presStyleLbl="alignNode1" presStyleIdx="28" presStyleCnt="35"/>
      <dgm:spPr/>
    </dgm:pt>
    <dgm:pt modelId="{0DA149C6-CD14-41BE-B83E-4916EE710C9D}" type="pres">
      <dgm:prSet presAssocID="{464B1AF7-BF5D-4483-906F-9365C4C15E4E}" presName="parallelogram2" presStyleLbl="alignNode1" presStyleIdx="29" presStyleCnt="35"/>
      <dgm:spPr/>
    </dgm:pt>
    <dgm:pt modelId="{E74DABC9-B58D-4681-896E-F07B2B585A19}" type="pres">
      <dgm:prSet presAssocID="{464B1AF7-BF5D-4483-906F-9365C4C15E4E}" presName="parallelogram3" presStyleLbl="alignNode1" presStyleIdx="30" presStyleCnt="35"/>
      <dgm:spPr/>
    </dgm:pt>
    <dgm:pt modelId="{BBDFFE92-36B4-4E2E-AFA4-BDA0791BE12F}" type="pres">
      <dgm:prSet presAssocID="{464B1AF7-BF5D-4483-906F-9365C4C15E4E}" presName="parallelogram4" presStyleLbl="alignNode1" presStyleIdx="31" presStyleCnt="35"/>
      <dgm:spPr/>
    </dgm:pt>
    <dgm:pt modelId="{A5A55F1D-08E7-487D-B406-F00EAF5D0555}" type="pres">
      <dgm:prSet presAssocID="{464B1AF7-BF5D-4483-906F-9365C4C15E4E}" presName="parallelogram5" presStyleLbl="alignNode1" presStyleIdx="32" presStyleCnt="35"/>
      <dgm:spPr/>
    </dgm:pt>
    <dgm:pt modelId="{6B8FE4DB-135B-468A-ABC7-796860E47E6A}" type="pres">
      <dgm:prSet presAssocID="{464B1AF7-BF5D-4483-906F-9365C4C15E4E}" presName="parallelogram6" presStyleLbl="alignNode1" presStyleIdx="33" presStyleCnt="35"/>
      <dgm:spPr/>
    </dgm:pt>
    <dgm:pt modelId="{3BE8EBF9-3A2B-455C-A0DC-09137BD5DF42}" type="pres">
      <dgm:prSet presAssocID="{464B1AF7-BF5D-4483-906F-9365C4C15E4E}" presName="parallelogram7" presStyleLbl="alignNode1" presStyleIdx="34" presStyleCnt="35"/>
      <dgm:spPr/>
    </dgm:pt>
  </dgm:ptLst>
  <dgm:cxnLst>
    <dgm:cxn modelId="{965D2C08-71CE-42FB-8C88-0D00CA771BC4}" type="presOf" srcId="{BA4D8A9E-F26B-4736-8A81-3F8FBA57E140}" destId="{8156FDD8-50C1-4D92-8E9E-D69A32A1187F}" srcOrd="0" destOrd="0" presId="urn:microsoft.com/office/officeart/2008/layout/VerticalAccentList"/>
    <dgm:cxn modelId="{50FE380D-4BC4-4960-9203-068F6FA91D7C}" srcId="{08C03338-7172-4FCE-944B-1214AC91EB0D}" destId="{C0F1E950-2B97-4866-BC66-B3315A37B720}" srcOrd="0" destOrd="0" parTransId="{54ACE654-7E46-44E1-A572-4F0BF8E0C9F1}" sibTransId="{EA78E817-B225-4F09-9EB2-28EDDF792B10}"/>
    <dgm:cxn modelId="{39E5D586-EF44-4F1B-B0EE-406C6150FD41}" srcId="{08C03338-7172-4FCE-944B-1214AC91EB0D}" destId="{EDC0E8D3-1F82-4280-A4A5-6EE4AC415AFF}" srcOrd="1" destOrd="0" parTransId="{18AF846D-0786-4E73-964A-18C5F915E951}" sibTransId="{FA8D7340-81DC-4818-B0AD-6A4F40DBF91F}"/>
    <dgm:cxn modelId="{813B5158-7397-4DCC-9071-65F4DB58EB8B}" type="presOf" srcId="{464B1AF7-BF5D-4483-906F-9365C4C15E4E}" destId="{CC4895BD-2F51-42BD-A38F-0903EA492310}" srcOrd="0" destOrd="0" presId="urn:microsoft.com/office/officeart/2008/layout/VerticalAccentList"/>
    <dgm:cxn modelId="{21DBCA97-7623-4594-BE26-C8728586BE30}" srcId="{08C03338-7172-4FCE-944B-1214AC91EB0D}" destId="{BA4D8A9E-F26B-4736-8A81-3F8FBA57E140}" srcOrd="2" destOrd="0" parTransId="{0CFC656C-69E5-4C48-A398-27ED98724506}" sibTransId="{5BC1804F-31EE-4B7B-8607-1244A0B6F23B}"/>
    <dgm:cxn modelId="{BE800E90-D29D-4A7A-B487-8CD9A5849563}" type="presOf" srcId="{4F8B4A91-2F9F-4CC3-9DB2-BD6DF349B10B}" destId="{A07D8606-2BB8-469F-A82E-8506819F6C3B}" srcOrd="0" destOrd="0" presId="urn:microsoft.com/office/officeart/2008/layout/VerticalAccentList"/>
    <dgm:cxn modelId="{9B95D0F1-6306-4157-A8F6-B736BFD84573}" srcId="{08C03338-7172-4FCE-944B-1214AC91EB0D}" destId="{4F8B4A91-2F9F-4CC3-9DB2-BD6DF349B10B}" srcOrd="3" destOrd="0" parTransId="{6807C9A6-A1E6-4FAD-B78C-7C4E1C37D9A2}" sibTransId="{8DB0C0C7-D211-472F-97D2-B76B5BA758F8}"/>
    <dgm:cxn modelId="{6D892813-A815-46A1-9B11-79FB86400877}" type="presOf" srcId="{08C03338-7172-4FCE-944B-1214AC91EB0D}" destId="{97C19A0D-1C48-493B-9C8F-AC89D5CBD351}" srcOrd="0" destOrd="0" presId="urn:microsoft.com/office/officeart/2008/layout/VerticalAccentList"/>
    <dgm:cxn modelId="{FC15E9C6-6B63-4873-A133-A9C290A5E14B}" type="presOf" srcId="{EDC0E8D3-1F82-4280-A4A5-6EE4AC415AFF}" destId="{C194E434-5794-465B-ADDC-7482202CCA99}" srcOrd="0" destOrd="0" presId="urn:microsoft.com/office/officeart/2008/layout/VerticalAccentList"/>
    <dgm:cxn modelId="{F797E4DD-1E3C-4C9A-9840-588AA34BEF66}" srcId="{08C03338-7172-4FCE-944B-1214AC91EB0D}" destId="{464B1AF7-BF5D-4483-906F-9365C4C15E4E}" srcOrd="4" destOrd="0" parTransId="{7ED0A435-A3D7-40A0-B0F0-7D8F5BCC8D18}" sibTransId="{ED5C9074-00C6-438D-AEB3-E1110899E626}"/>
    <dgm:cxn modelId="{0098FEB7-22C7-4CF4-8BE2-ACB0AEF4D49C}" type="presOf" srcId="{C0F1E950-2B97-4866-BC66-B3315A37B720}" destId="{EAD1A09F-6D77-40F0-8CD9-8D4CFC10B44C}" srcOrd="0" destOrd="0" presId="urn:microsoft.com/office/officeart/2008/layout/VerticalAccentList"/>
    <dgm:cxn modelId="{B0801672-9DA9-481B-BD43-10BB316DD25C}" type="presParOf" srcId="{97C19A0D-1C48-493B-9C8F-AC89D5CBD351}" destId="{28CA69B6-F6A9-409F-A893-54713B8B988F}" srcOrd="0" destOrd="0" presId="urn:microsoft.com/office/officeart/2008/layout/VerticalAccentList"/>
    <dgm:cxn modelId="{CD86129A-4DD5-4666-BF10-CB9FBDB58A76}" type="presParOf" srcId="{28CA69B6-F6A9-409F-A893-54713B8B988F}" destId="{EAD1A09F-6D77-40F0-8CD9-8D4CFC10B44C}" srcOrd="0" destOrd="0" presId="urn:microsoft.com/office/officeart/2008/layout/VerticalAccentList"/>
    <dgm:cxn modelId="{C0346D9E-4C75-49D2-BCC1-CFF6EAC6D2BA}" type="presParOf" srcId="{97C19A0D-1C48-493B-9C8F-AC89D5CBD351}" destId="{9446516F-3732-4895-A50C-037A5DE27A0B}" srcOrd="1" destOrd="0" presId="urn:microsoft.com/office/officeart/2008/layout/VerticalAccentList"/>
    <dgm:cxn modelId="{5FEE17F3-EFDF-411A-96CA-CCC68F97B453}" type="presParOf" srcId="{9446516F-3732-4895-A50C-037A5DE27A0B}" destId="{01135C1E-A286-4948-AF94-15772D716E16}" srcOrd="0" destOrd="0" presId="urn:microsoft.com/office/officeart/2008/layout/VerticalAccentList"/>
    <dgm:cxn modelId="{08F81DD9-2114-43AB-BEC1-4FBB5DBAE0B8}" type="presParOf" srcId="{9446516F-3732-4895-A50C-037A5DE27A0B}" destId="{93BC5A63-C178-437D-BE60-9A8BD8DA2AAC}" srcOrd="1" destOrd="0" presId="urn:microsoft.com/office/officeart/2008/layout/VerticalAccentList"/>
    <dgm:cxn modelId="{E81888A9-6DFB-4CED-9F04-3B26B9401349}" type="presParOf" srcId="{9446516F-3732-4895-A50C-037A5DE27A0B}" destId="{F3AE9AFC-308C-44BA-81CF-97F531E07B6C}" srcOrd="2" destOrd="0" presId="urn:microsoft.com/office/officeart/2008/layout/VerticalAccentList"/>
    <dgm:cxn modelId="{3392F66C-A2E7-4061-9206-FA94BEE34BA0}" type="presParOf" srcId="{9446516F-3732-4895-A50C-037A5DE27A0B}" destId="{251BE6CA-1646-4EF8-8433-1D3B87AA2CEA}" srcOrd="3" destOrd="0" presId="urn:microsoft.com/office/officeart/2008/layout/VerticalAccentList"/>
    <dgm:cxn modelId="{742380B0-A870-4D72-82CA-D967F1EB03F2}" type="presParOf" srcId="{9446516F-3732-4895-A50C-037A5DE27A0B}" destId="{E4CA672D-FA59-4E46-A9C0-3BD4F4A0C3A2}" srcOrd="4" destOrd="0" presId="urn:microsoft.com/office/officeart/2008/layout/VerticalAccentList"/>
    <dgm:cxn modelId="{271DB43F-88EA-4AF8-AD4A-FD7C80D5F325}" type="presParOf" srcId="{9446516F-3732-4895-A50C-037A5DE27A0B}" destId="{B7A2B718-3EAF-4B25-BC9A-DC3A75A897AC}" srcOrd="5" destOrd="0" presId="urn:microsoft.com/office/officeart/2008/layout/VerticalAccentList"/>
    <dgm:cxn modelId="{7FD16FF6-014D-48D1-A643-0FA2207E9658}" type="presParOf" srcId="{9446516F-3732-4895-A50C-037A5DE27A0B}" destId="{8B2B1998-AC2B-417E-AC24-0B1CBF092AD5}" srcOrd="6" destOrd="0" presId="urn:microsoft.com/office/officeart/2008/layout/VerticalAccentList"/>
    <dgm:cxn modelId="{3EE5174C-5B60-45DA-BB4B-90A8961E6D25}" type="presParOf" srcId="{97C19A0D-1C48-493B-9C8F-AC89D5CBD351}" destId="{1FA844F8-7287-4ACC-9729-C8C5FCE72B3A}" srcOrd="2" destOrd="0" presId="urn:microsoft.com/office/officeart/2008/layout/VerticalAccentList"/>
    <dgm:cxn modelId="{DBC61777-9CFE-4F6C-BBBA-13E904461EDD}" type="presParOf" srcId="{97C19A0D-1C48-493B-9C8F-AC89D5CBD351}" destId="{C83A4599-B7E7-42BE-AA0D-631DC3A58762}" srcOrd="3" destOrd="0" presId="urn:microsoft.com/office/officeart/2008/layout/VerticalAccentList"/>
    <dgm:cxn modelId="{24666692-83C7-4A72-8385-FFEE9D98EA11}" type="presParOf" srcId="{C83A4599-B7E7-42BE-AA0D-631DC3A58762}" destId="{C194E434-5794-465B-ADDC-7482202CCA99}" srcOrd="0" destOrd="0" presId="urn:microsoft.com/office/officeart/2008/layout/VerticalAccentList"/>
    <dgm:cxn modelId="{88712A97-6113-4DA0-8B58-4DB78C470E03}" type="presParOf" srcId="{97C19A0D-1C48-493B-9C8F-AC89D5CBD351}" destId="{4F522764-5A57-49FA-A728-C65EECF39297}" srcOrd="4" destOrd="0" presId="urn:microsoft.com/office/officeart/2008/layout/VerticalAccentList"/>
    <dgm:cxn modelId="{9167BBBE-955F-4B19-A8EA-951AF2F7A8AE}" type="presParOf" srcId="{4F522764-5A57-49FA-A728-C65EECF39297}" destId="{03717CDB-116A-4E7D-8EF3-30BAFD2844A9}" srcOrd="0" destOrd="0" presId="urn:microsoft.com/office/officeart/2008/layout/VerticalAccentList"/>
    <dgm:cxn modelId="{D41C01BF-2AFD-4328-94C2-049CE42CCD67}" type="presParOf" srcId="{4F522764-5A57-49FA-A728-C65EECF39297}" destId="{DE229ED1-E977-4A76-9D5C-D0142E564050}" srcOrd="1" destOrd="0" presId="urn:microsoft.com/office/officeart/2008/layout/VerticalAccentList"/>
    <dgm:cxn modelId="{0F8C16C5-EC82-4040-9473-175D7D798E61}" type="presParOf" srcId="{4F522764-5A57-49FA-A728-C65EECF39297}" destId="{7306B382-B8A4-42BE-B355-38FA3953F016}" srcOrd="2" destOrd="0" presId="urn:microsoft.com/office/officeart/2008/layout/VerticalAccentList"/>
    <dgm:cxn modelId="{294D1E53-FC58-4D8D-968E-488582391EFD}" type="presParOf" srcId="{4F522764-5A57-49FA-A728-C65EECF39297}" destId="{5B471EB3-79FC-41A2-8A10-FD785E1EAE8E}" srcOrd="3" destOrd="0" presId="urn:microsoft.com/office/officeart/2008/layout/VerticalAccentList"/>
    <dgm:cxn modelId="{E7B9F663-85BB-466D-9960-702A13EE90B5}" type="presParOf" srcId="{4F522764-5A57-49FA-A728-C65EECF39297}" destId="{9FFF7A6F-CEA8-4845-93F4-BF6F9FA1B152}" srcOrd="4" destOrd="0" presId="urn:microsoft.com/office/officeart/2008/layout/VerticalAccentList"/>
    <dgm:cxn modelId="{C88D4A24-9B1C-4920-87A3-B5F6570921EC}" type="presParOf" srcId="{4F522764-5A57-49FA-A728-C65EECF39297}" destId="{C4925693-79CD-4730-9245-31A72C17700C}" srcOrd="5" destOrd="0" presId="urn:microsoft.com/office/officeart/2008/layout/VerticalAccentList"/>
    <dgm:cxn modelId="{6E7AFC63-E00B-459C-A159-F39CF584BDB1}" type="presParOf" srcId="{4F522764-5A57-49FA-A728-C65EECF39297}" destId="{8035B5DF-4FE8-4E82-BDF4-AD3EC6490CD4}" srcOrd="6" destOrd="0" presId="urn:microsoft.com/office/officeart/2008/layout/VerticalAccentList"/>
    <dgm:cxn modelId="{67B74508-FDA1-4993-8A60-8C94A30B9CE2}" type="presParOf" srcId="{97C19A0D-1C48-493B-9C8F-AC89D5CBD351}" destId="{FE39740B-5560-47C7-9EE5-518D9725F15E}" srcOrd="5" destOrd="0" presId="urn:microsoft.com/office/officeart/2008/layout/VerticalAccentList"/>
    <dgm:cxn modelId="{B32F0736-7E6E-4F20-86AE-6E87C741CD8F}" type="presParOf" srcId="{97C19A0D-1C48-493B-9C8F-AC89D5CBD351}" destId="{E9780523-7581-49CA-B5E9-952A9041FA01}" srcOrd="6" destOrd="0" presId="urn:microsoft.com/office/officeart/2008/layout/VerticalAccentList"/>
    <dgm:cxn modelId="{B6714D45-A5F0-4784-A217-A4CB205D3F48}" type="presParOf" srcId="{E9780523-7581-49CA-B5E9-952A9041FA01}" destId="{8156FDD8-50C1-4D92-8E9E-D69A32A1187F}" srcOrd="0" destOrd="0" presId="urn:microsoft.com/office/officeart/2008/layout/VerticalAccentList"/>
    <dgm:cxn modelId="{4FF838F3-CF0C-43FE-9324-4725413992A3}" type="presParOf" srcId="{97C19A0D-1C48-493B-9C8F-AC89D5CBD351}" destId="{07845762-90ED-46D8-A3DF-A8CEC5B08E69}" srcOrd="7" destOrd="0" presId="urn:microsoft.com/office/officeart/2008/layout/VerticalAccentList"/>
    <dgm:cxn modelId="{1F86C20A-0F58-4AEA-9A3B-31F021D1ADEB}" type="presParOf" srcId="{07845762-90ED-46D8-A3DF-A8CEC5B08E69}" destId="{313901A7-DCA8-4573-BD30-0F10F58689DD}" srcOrd="0" destOrd="0" presId="urn:microsoft.com/office/officeart/2008/layout/VerticalAccentList"/>
    <dgm:cxn modelId="{855B6A99-AAC3-4565-9C4A-1A8C544E9063}" type="presParOf" srcId="{07845762-90ED-46D8-A3DF-A8CEC5B08E69}" destId="{AFF4E7CD-9159-4D95-B4FD-6B326D509720}" srcOrd="1" destOrd="0" presId="urn:microsoft.com/office/officeart/2008/layout/VerticalAccentList"/>
    <dgm:cxn modelId="{CDA49485-ECBA-4B56-9D61-E1FC8FBE3E62}" type="presParOf" srcId="{07845762-90ED-46D8-A3DF-A8CEC5B08E69}" destId="{69812F12-036F-4673-AAC1-6B7BFF4F1171}" srcOrd="2" destOrd="0" presId="urn:microsoft.com/office/officeart/2008/layout/VerticalAccentList"/>
    <dgm:cxn modelId="{2CC9697F-0813-4A37-B59B-E92B4F9E335F}" type="presParOf" srcId="{07845762-90ED-46D8-A3DF-A8CEC5B08E69}" destId="{84CFED20-5579-49E1-8721-130D39AFE176}" srcOrd="3" destOrd="0" presId="urn:microsoft.com/office/officeart/2008/layout/VerticalAccentList"/>
    <dgm:cxn modelId="{D7FD191E-E349-4199-8D67-1D4B47332A1C}" type="presParOf" srcId="{07845762-90ED-46D8-A3DF-A8CEC5B08E69}" destId="{20EB2B6C-4171-407B-8ADB-2EB5CA5AE443}" srcOrd="4" destOrd="0" presId="urn:microsoft.com/office/officeart/2008/layout/VerticalAccentList"/>
    <dgm:cxn modelId="{1404416F-8D00-47EF-A389-4F5A65A47B2A}" type="presParOf" srcId="{07845762-90ED-46D8-A3DF-A8CEC5B08E69}" destId="{0D9018D0-0F83-4D22-B66E-46D30E2DF2DD}" srcOrd="5" destOrd="0" presId="urn:microsoft.com/office/officeart/2008/layout/VerticalAccentList"/>
    <dgm:cxn modelId="{82590E0C-DE68-4E8B-B445-A5F747B0F946}" type="presParOf" srcId="{07845762-90ED-46D8-A3DF-A8CEC5B08E69}" destId="{68D272EB-ABD5-47B9-BB78-0399E5D5A5D9}" srcOrd="6" destOrd="0" presId="urn:microsoft.com/office/officeart/2008/layout/VerticalAccentList"/>
    <dgm:cxn modelId="{A1B12376-0F1D-41F9-B067-03415DE85233}" type="presParOf" srcId="{97C19A0D-1C48-493B-9C8F-AC89D5CBD351}" destId="{4E281A42-514B-4BB9-A288-7D5BF313C014}" srcOrd="8" destOrd="0" presId="urn:microsoft.com/office/officeart/2008/layout/VerticalAccentList"/>
    <dgm:cxn modelId="{26574207-CD52-4E18-A385-EEBC76C927F7}" type="presParOf" srcId="{97C19A0D-1C48-493B-9C8F-AC89D5CBD351}" destId="{23E82B56-FED5-4D59-B30D-5E42B8490C86}" srcOrd="9" destOrd="0" presId="urn:microsoft.com/office/officeart/2008/layout/VerticalAccentList"/>
    <dgm:cxn modelId="{00DA2A4E-AD4C-401E-83B7-B2C225BCEB54}" type="presParOf" srcId="{23E82B56-FED5-4D59-B30D-5E42B8490C86}" destId="{A07D8606-2BB8-469F-A82E-8506819F6C3B}" srcOrd="0" destOrd="0" presId="urn:microsoft.com/office/officeart/2008/layout/VerticalAccentList"/>
    <dgm:cxn modelId="{0E005973-8046-41A8-9289-7F77C9E75018}" type="presParOf" srcId="{97C19A0D-1C48-493B-9C8F-AC89D5CBD351}" destId="{D8D2C742-139E-4B8B-9806-9ECC34086C4E}" srcOrd="10" destOrd="0" presId="urn:microsoft.com/office/officeart/2008/layout/VerticalAccentList"/>
    <dgm:cxn modelId="{8402AB06-2341-41EC-8CC2-C7638198F1E4}" type="presParOf" srcId="{D8D2C742-139E-4B8B-9806-9ECC34086C4E}" destId="{47E834BE-0D9E-441E-8411-D8C4F7EA97F9}" srcOrd="0" destOrd="0" presId="urn:microsoft.com/office/officeart/2008/layout/VerticalAccentList"/>
    <dgm:cxn modelId="{DBC7891D-2959-44F7-A457-445140FB9414}" type="presParOf" srcId="{D8D2C742-139E-4B8B-9806-9ECC34086C4E}" destId="{D8E9FD8E-6867-48BB-9CAA-35F0A3E2B064}" srcOrd="1" destOrd="0" presId="urn:microsoft.com/office/officeart/2008/layout/VerticalAccentList"/>
    <dgm:cxn modelId="{66BE2708-7ACD-4929-A1F1-D098F41099D7}" type="presParOf" srcId="{D8D2C742-139E-4B8B-9806-9ECC34086C4E}" destId="{8F74DCA1-984B-4BC1-9854-3BC079B34A4B}" srcOrd="2" destOrd="0" presId="urn:microsoft.com/office/officeart/2008/layout/VerticalAccentList"/>
    <dgm:cxn modelId="{C70AA86F-D058-4ACA-B9BD-0503C79B4702}" type="presParOf" srcId="{D8D2C742-139E-4B8B-9806-9ECC34086C4E}" destId="{F9486AA8-7157-4D8D-8B07-8AED8D028E82}" srcOrd="3" destOrd="0" presId="urn:microsoft.com/office/officeart/2008/layout/VerticalAccentList"/>
    <dgm:cxn modelId="{48970E74-886D-48A9-BF8B-17F4089DE3FB}" type="presParOf" srcId="{D8D2C742-139E-4B8B-9806-9ECC34086C4E}" destId="{B72D3F68-E9AA-4D14-9A46-5B462D5F9FA0}" srcOrd="4" destOrd="0" presId="urn:microsoft.com/office/officeart/2008/layout/VerticalAccentList"/>
    <dgm:cxn modelId="{7FEC8C51-7DE3-402F-8FDB-D17BD0167181}" type="presParOf" srcId="{D8D2C742-139E-4B8B-9806-9ECC34086C4E}" destId="{5ADE4F3B-FBBA-4304-81AC-01F1D19436DE}" srcOrd="5" destOrd="0" presId="urn:microsoft.com/office/officeart/2008/layout/VerticalAccentList"/>
    <dgm:cxn modelId="{1A3D2CC9-1880-4259-AC43-DD84846D5D6F}" type="presParOf" srcId="{D8D2C742-139E-4B8B-9806-9ECC34086C4E}" destId="{0A6D7F95-8091-469C-A7A5-A8EF560DBE90}" srcOrd="6" destOrd="0" presId="urn:microsoft.com/office/officeart/2008/layout/VerticalAccentList"/>
    <dgm:cxn modelId="{5C9C6BC2-5F68-45D7-BA6E-093979FA5100}" type="presParOf" srcId="{97C19A0D-1C48-493B-9C8F-AC89D5CBD351}" destId="{FFFCAE47-FABF-4084-9C2D-F79EBE488710}" srcOrd="11" destOrd="0" presId="urn:microsoft.com/office/officeart/2008/layout/VerticalAccentList"/>
    <dgm:cxn modelId="{292041A1-6533-4A65-AFD1-CD15574DFAC3}" type="presParOf" srcId="{97C19A0D-1C48-493B-9C8F-AC89D5CBD351}" destId="{B49D1767-253D-4FC1-9109-276DF29C3B0C}" srcOrd="12" destOrd="0" presId="urn:microsoft.com/office/officeart/2008/layout/VerticalAccentList"/>
    <dgm:cxn modelId="{30FBA4D6-B93E-444A-864A-B0EE4126FCD2}" type="presParOf" srcId="{B49D1767-253D-4FC1-9109-276DF29C3B0C}" destId="{CC4895BD-2F51-42BD-A38F-0903EA492310}" srcOrd="0" destOrd="0" presId="urn:microsoft.com/office/officeart/2008/layout/VerticalAccentList"/>
    <dgm:cxn modelId="{3CB8B0D0-D340-4596-B7FC-4378D18A767C}" type="presParOf" srcId="{97C19A0D-1C48-493B-9C8F-AC89D5CBD351}" destId="{1164F974-6B07-44AB-B751-66F427E8B79D}" srcOrd="13" destOrd="0" presId="urn:microsoft.com/office/officeart/2008/layout/VerticalAccentList"/>
    <dgm:cxn modelId="{57A00A5F-09F6-4D74-94CE-2512C856DD68}" type="presParOf" srcId="{1164F974-6B07-44AB-B751-66F427E8B79D}" destId="{C98ADA80-04B5-409D-A9A5-7F65933E82FC}" srcOrd="0" destOrd="0" presId="urn:microsoft.com/office/officeart/2008/layout/VerticalAccentList"/>
    <dgm:cxn modelId="{41CAA255-478E-429E-B142-2706A750E82A}" type="presParOf" srcId="{1164F974-6B07-44AB-B751-66F427E8B79D}" destId="{0DA149C6-CD14-41BE-B83E-4916EE710C9D}" srcOrd="1" destOrd="0" presId="urn:microsoft.com/office/officeart/2008/layout/VerticalAccentList"/>
    <dgm:cxn modelId="{689418C3-E384-48C3-BDCB-A39B2EF07BE4}" type="presParOf" srcId="{1164F974-6B07-44AB-B751-66F427E8B79D}" destId="{E74DABC9-B58D-4681-896E-F07B2B585A19}" srcOrd="2" destOrd="0" presId="urn:microsoft.com/office/officeart/2008/layout/VerticalAccentList"/>
    <dgm:cxn modelId="{116357FF-8C90-49DD-AA13-A8B125D47A8D}" type="presParOf" srcId="{1164F974-6B07-44AB-B751-66F427E8B79D}" destId="{BBDFFE92-36B4-4E2E-AFA4-BDA0791BE12F}" srcOrd="3" destOrd="0" presId="urn:microsoft.com/office/officeart/2008/layout/VerticalAccentList"/>
    <dgm:cxn modelId="{E06E9682-32BA-406A-9C39-0D97EA7C5446}" type="presParOf" srcId="{1164F974-6B07-44AB-B751-66F427E8B79D}" destId="{A5A55F1D-08E7-487D-B406-F00EAF5D0555}" srcOrd="4" destOrd="0" presId="urn:microsoft.com/office/officeart/2008/layout/VerticalAccentList"/>
    <dgm:cxn modelId="{14B8BC11-08C1-4B09-8074-58EC7776CA10}" type="presParOf" srcId="{1164F974-6B07-44AB-B751-66F427E8B79D}" destId="{6B8FE4DB-135B-468A-ABC7-796860E47E6A}" srcOrd="5" destOrd="0" presId="urn:microsoft.com/office/officeart/2008/layout/VerticalAccentList"/>
    <dgm:cxn modelId="{EDF1A0E5-5E19-4B9E-B099-150A40737435}" type="presParOf" srcId="{1164F974-6B07-44AB-B751-66F427E8B79D}" destId="{3BE8EBF9-3A2B-455C-A0DC-09137BD5DF42}"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D1A09F-6D77-40F0-8CD9-8D4CFC10B44C}">
      <dsp:nvSpPr>
        <dsp:cNvPr id="0" name=""/>
        <dsp:cNvSpPr/>
      </dsp:nvSpPr>
      <dsp:spPr>
        <a:xfrm>
          <a:off x="874692" y="879"/>
          <a:ext cx="6621503" cy="601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1244600">
            <a:lnSpc>
              <a:spcPct val="90000"/>
            </a:lnSpc>
            <a:spcBef>
              <a:spcPct val="0"/>
            </a:spcBef>
            <a:spcAft>
              <a:spcPct val="35000"/>
            </a:spcAft>
          </a:pPr>
          <a:r>
            <a:rPr lang="en-GB" sz="2800" kern="1200" dirty="0" smtClean="0"/>
            <a:t>What is career development?</a:t>
          </a:r>
          <a:endParaRPr lang="en-US" sz="2800" kern="1200" dirty="0"/>
        </a:p>
      </dsp:txBody>
      <dsp:txXfrm>
        <a:off x="874692" y="879"/>
        <a:ext cx="6621503" cy="601954"/>
      </dsp:txXfrm>
    </dsp:sp>
    <dsp:sp modelId="{01135C1E-A286-4948-AF94-15772D716E16}">
      <dsp:nvSpPr>
        <dsp:cNvPr id="0" name=""/>
        <dsp:cNvSpPr/>
      </dsp:nvSpPr>
      <dsp:spPr>
        <a:xfrm>
          <a:off x="874692"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BC5A63-C178-437D-BE60-9A8BD8DA2AAC}">
      <dsp:nvSpPr>
        <dsp:cNvPr id="0" name=""/>
        <dsp:cNvSpPr/>
      </dsp:nvSpPr>
      <dsp:spPr>
        <a:xfrm>
          <a:off x="1809060"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AE9AFC-308C-44BA-81CF-97F531E07B6C}">
      <dsp:nvSpPr>
        <dsp:cNvPr id="0" name=""/>
        <dsp:cNvSpPr/>
      </dsp:nvSpPr>
      <dsp:spPr>
        <a:xfrm>
          <a:off x="2743427"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1BE6CA-1646-4EF8-8433-1D3B87AA2CEA}">
      <dsp:nvSpPr>
        <dsp:cNvPr id="0" name=""/>
        <dsp:cNvSpPr/>
      </dsp:nvSpPr>
      <dsp:spPr>
        <a:xfrm>
          <a:off x="3677795"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CA672D-FA59-4E46-A9C0-3BD4F4A0C3A2}">
      <dsp:nvSpPr>
        <dsp:cNvPr id="0" name=""/>
        <dsp:cNvSpPr/>
      </dsp:nvSpPr>
      <dsp:spPr>
        <a:xfrm>
          <a:off x="4612163"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A2B718-3EAF-4B25-BC9A-DC3A75A897AC}">
      <dsp:nvSpPr>
        <dsp:cNvPr id="0" name=""/>
        <dsp:cNvSpPr/>
      </dsp:nvSpPr>
      <dsp:spPr>
        <a:xfrm>
          <a:off x="5546530"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2B1998-AC2B-417E-AC24-0B1CBF092AD5}">
      <dsp:nvSpPr>
        <dsp:cNvPr id="0" name=""/>
        <dsp:cNvSpPr/>
      </dsp:nvSpPr>
      <dsp:spPr>
        <a:xfrm>
          <a:off x="6480898"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94E434-5794-465B-ADDC-7482202CCA99}">
      <dsp:nvSpPr>
        <dsp:cNvPr id="0" name=""/>
        <dsp:cNvSpPr/>
      </dsp:nvSpPr>
      <dsp:spPr>
        <a:xfrm>
          <a:off x="874692" y="820830"/>
          <a:ext cx="6621503" cy="601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1244600">
            <a:lnSpc>
              <a:spcPct val="90000"/>
            </a:lnSpc>
            <a:spcBef>
              <a:spcPct val="0"/>
            </a:spcBef>
            <a:spcAft>
              <a:spcPct val="35000"/>
            </a:spcAft>
          </a:pPr>
          <a:r>
            <a:rPr lang="en-GB" sz="2800" kern="1200" dirty="0" smtClean="0"/>
            <a:t>Policy rationales</a:t>
          </a:r>
          <a:endParaRPr lang="en-US" sz="2800" kern="1200" dirty="0"/>
        </a:p>
      </dsp:txBody>
      <dsp:txXfrm>
        <a:off x="874692" y="820830"/>
        <a:ext cx="6621503" cy="601954"/>
      </dsp:txXfrm>
    </dsp:sp>
    <dsp:sp modelId="{03717CDB-116A-4E7D-8EF3-30BAFD2844A9}">
      <dsp:nvSpPr>
        <dsp:cNvPr id="0" name=""/>
        <dsp:cNvSpPr/>
      </dsp:nvSpPr>
      <dsp:spPr>
        <a:xfrm>
          <a:off x="874692"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229ED1-E977-4A76-9D5C-D0142E564050}">
      <dsp:nvSpPr>
        <dsp:cNvPr id="0" name=""/>
        <dsp:cNvSpPr/>
      </dsp:nvSpPr>
      <dsp:spPr>
        <a:xfrm>
          <a:off x="1809060"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06B382-B8A4-42BE-B355-38FA3953F016}">
      <dsp:nvSpPr>
        <dsp:cNvPr id="0" name=""/>
        <dsp:cNvSpPr/>
      </dsp:nvSpPr>
      <dsp:spPr>
        <a:xfrm>
          <a:off x="2743427"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471EB3-79FC-41A2-8A10-FD785E1EAE8E}">
      <dsp:nvSpPr>
        <dsp:cNvPr id="0" name=""/>
        <dsp:cNvSpPr/>
      </dsp:nvSpPr>
      <dsp:spPr>
        <a:xfrm>
          <a:off x="3677795"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FF7A6F-CEA8-4845-93F4-BF6F9FA1B152}">
      <dsp:nvSpPr>
        <dsp:cNvPr id="0" name=""/>
        <dsp:cNvSpPr/>
      </dsp:nvSpPr>
      <dsp:spPr>
        <a:xfrm>
          <a:off x="4612163"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925693-79CD-4730-9245-31A72C17700C}">
      <dsp:nvSpPr>
        <dsp:cNvPr id="0" name=""/>
        <dsp:cNvSpPr/>
      </dsp:nvSpPr>
      <dsp:spPr>
        <a:xfrm>
          <a:off x="5546530"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35B5DF-4FE8-4E82-BDF4-AD3EC6490CD4}">
      <dsp:nvSpPr>
        <dsp:cNvPr id="0" name=""/>
        <dsp:cNvSpPr/>
      </dsp:nvSpPr>
      <dsp:spPr>
        <a:xfrm>
          <a:off x="6480898"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56FDD8-50C1-4D92-8E9E-D69A32A1187F}">
      <dsp:nvSpPr>
        <dsp:cNvPr id="0" name=""/>
        <dsp:cNvSpPr/>
      </dsp:nvSpPr>
      <dsp:spPr>
        <a:xfrm>
          <a:off x="874692" y="1640781"/>
          <a:ext cx="6621503" cy="601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1244600">
            <a:lnSpc>
              <a:spcPct val="90000"/>
            </a:lnSpc>
            <a:spcBef>
              <a:spcPct val="0"/>
            </a:spcBef>
            <a:spcAft>
              <a:spcPct val="35000"/>
            </a:spcAft>
          </a:pPr>
          <a:r>
            <a:rPr lang="en-GB" sz="2800" kern="1200" dirty="0" smtClean="0"/>
            <a:t>The evidence base</a:t>
          </a:r>
          <a:endParaRPr lang="en-US" sz="2800" kern="1200" dirty="0"/>
        </a:p>
      </dsp:txBody>
      <dsp:txXfrm>
        <a:off x="874692" y="1640781"/>
        <a:ext cx="6621503" cy="601954"/>
      </dsp:txXfrm>
    </dsp:sp>
    <dsp:sp modelId="{313901A7-DCA8-4573-BD30-0F10F58689DD}">
      <dsp:nvSpPr>
        <dsp:cNvPr id="0" name=""/>
        <dsp:cNvSpPr/>
      </dsp:nvSpPr>
      <dsp:spPr>
        <a:xfrm>
          <a:off x="874692"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F4E7CD-9159-4D95-B4FD-6B326D509720}">
      <dsp:nvSpPr>
        <dsp:cNvPr id="0" name=""/>
        <dsp:cNvSpPr/>
      </dsp:nvSpPr>
      <dsp:spPr>
        <a:xfrm>
          <a:off x="1809060"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812F12-036F-4673-AAC1-6B7BFF4F1171}">
      <dsp:nvSpPr>
        <dsp:cNvPr id="0" name=""/>
        <dsp:cNvSpPr/>
      </dsp:nvSpPr>
      <dsp:spPr>
        <a:xfrm>
          <a:off x="2743427"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4CFED20-5579-49E1-8721-130D39AFE176}">
      <dsp:nvSpPr>
        <dsp:cNvPr id="0" name=""/>
        <dsp:cNvSpPr/>
      </dsp:nvSpPr>
      <dsp:spPr>
        <a:xfrm>
          <a:off x="3677795"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EB2B6C-4171-407B-8ADB-2EB5CA5AE443}">
      <dsp:nvSpPr>
        <dsp:cNvPr id="0" name=""/>
        <dsp:cNvSpPr/>
      </dsp:nvSpPr>
      <dsp:spPr>
        <a:xfrm>
          <a:off x="4612163"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9018D0-0F83-4D22-B66E-46D30E2DF2DD}">
      <dsp:nvSpPr>
        <dsp:cNvPr id="0" name=""/>
        <dsp:cNvSpPr/>
      </dsp:nvSpPr>
      <dsp:spPr>
        <a:xfrm>
          <a:off x="5546530"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D272EB-ABD5-47B9-BB78-0399E5D5A5D9}">
      <dsp:nvSpPr>
        <dsp:cNvPr id="0" name=""/>
        <dsp:cNvSpPr/>
      </dsp:nvSpPr>
      <dsp:spPr>
        <a:xfrm>
          <a:off x="6480898"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7D8606-2BB8-469F-A82E-8506819F6C3B}">
      <dsp:nvSpPr>
        <dsp:cNvPr id="0" name=""/>
        <dsp:cNvSpPr/>
      </dsp:nvSpPr>
      <dsp:spPr>
        <a:xfrm>
          <a:off x="874692" y="2460732"/>
          <a:ext cx="6621503" cy="601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1244600">
            <a:lnSpc>
              <a:spcPct val="90000"/>
            </a:lnSpc>
            <a:spcBef>
              <a:spcPct val="0"/>
            </a:spcBef>
            <a:spcAft>
              <a:spcPct val="35000"/>
            </a:spcAft>
          </a:pPr>
          <a:r>
            <a:rPr lang="en-GB" sz="2800" kern="1200" dirty="0" smtClean="0"/>
            <a:t>Policy instruments</a:t>
          </a:r>
          <a:endParaRPr lang="en-US" sz="2800" kern="1200" dirty="0"/>
        </a:p>
      </dsp:txBody>
      <dsp:txXfrm>
        <a:off x="874692" y="2460732"/>
        <a:ext cx="6621503" cy="601954"/>
      </dsp:txXfrm>
    </dsp:sp>
    <dsp:sp modelId="{47E834BE-0D9E-441E-8411-D8C4F7EA97F9}">
      <dsp:nvSpPr>
        <dsp:cNvPr id="0" name=""/>
        <dsp:cNvSpPr/>
      </dsp:nvSpPr>
      <dsp:spPr>
        <a:xfrm>
          <a:off x="874692"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E9FD8E-6867-48BB-9CAA-35F0A3E2B064}">
      <dsp:nvSpPr>
        <dsp:cNvPr id="0" name=""/>
        <dsp:cNvSpPr/>
      </dsp:nvSpPr>
      <dsp:spPr>
        <a:xfrm>
          <a:off x="1809060"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74DCA1-984B-4BC1-9854-3BC079B34A4B}">
      <dsp:nvSpPr>
        <dsp:cNvPr id="0" name=""/>
        <dsp:cNvSpPr/>
      </dsp:nvSpPr>
      <dsp:spPr>
        <a:xfrm>
          <a:off x="2743427"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486AA8-7157-4D8D-8B07-8AED8D028E82}">
      <dsp:nvSpPr>
        <dsp:cNvPr id="0" name=""/>
        <dsp:cNvSpPr/>
      </dsp:nvSpPr>
      <dsp:spPr>
        <a:xfrm>
          <a:off x="3677795"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2D3F68-E9AA-4D14-9A46-5B462D5F9FA0}">
      <dsp:nvSpPr>
        <dsp:cNvPr id="0" name=""/>
        <dsp:cNvSpPr/>
      </dsp:nvSpPr>
      <dsp:spPr>
        <a:xfrm>
          <a:off x="4612163"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DE4F3B-FBBA-4304-81AC-01F1D19436DE}">
      <dsp:nvSpPr>
        <dsp:cNvPr id="0" name=""/>
        <dsp:cNvSpPr/>
      </dsp:nvSpPr>
      <dsp:spPr>
        <a:xfrm>
          <a:off x="5546530"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6D7F95-8091-469C-A7A5-A8EF560DBE90}">
      <dsp:nvSpPr>
        <dsp:cNvPr id="0" name=""/>
        <dsp:cNvSpPr/>
      </dsp:nvSpPr>
      <dsp:spPr>
        <a:xfrm>
          <a:off x="6480898"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4895BD-2F51-42BD-A38F-0903EA492310}">
      <dsp:nvSpPr>
        <dsp:cNvPr id="0" name=""/>
        <dsp:cNvSpPr/>
      </dsp:nvSpPr>
      <dsp:spPr>
        <a:xfrm>
          <a:off x="874692" y="3280682"/>
          <a:ext cx="6621503" cy="601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1244600">
            <a:lnSpc>
              <a:spcPct val="90000"/>
            </a:lnSpc>
            <a:spcBef>
              <a:spcPct val="0"/>
            </a:spcBef>
            <a:spcAft>
              <a:spcPct val="35000"/>
            </a:spcAft>
          </a:pPr>
          <a:r>
            <a:rPr lang="en-GB" sz="2800" kern="1200" dirty="0" smtClean="0"/>
            <a:t>Issues for New Zealand</a:t>
          </a:r>
          <a:endParaRPr lang="en-US" sz="2800" kern="1200" dirty="0"/>
        </a:p>
      </dsp:txBody>
      <dsp:txXfrm>
        <a:off x="874692" y="3280682"/>
        <a:ext cx="6621503" cy="601954"/>
      </dsp:txXfrm>
    </dsp:sp>
    <dsp:sp modelId="{C98ADA80-04B5-409D-A9A5-7F65933E82FC}">
      <dsp:nvSpPr>
        <dsp:cNvPr id="0" name=""/>
        <dsp:cNvSpPr/>
      </dsp:nvSpPr>
      <dsp:spPr>
        <a:xfrm>
          <a:off x="874692"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A149C6-CD14-41BE-B83E-4916EE710C9D}">
      <dsp:nvSpPr>
        <dsp:cNvPr id="0" name=""/>
        <dsp:cNvSpPr/>
      </dsp:nvSpPr>
      <dsp:spPr>
        <a:xfrm>
          <a:off x="1809060"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4DABC9-B58D-4681-896E-F07B2B585A19}">
      <dsp:nvSpPr>
        <dsp:cNvPr id="0" name=""/>
        <dsp:cNvSpPr/>
      </dsp:nvSpPr>
      <dsp:spPr>
        <a:xfrm>
          <a:off x="2743427"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DFFE92-36B4-4E2E-AFA4-BDA0791BE12F}">
      <dsp:nvSpPr>
        <dsp:cNvPr id="0" name=""/>
        <dsp:cNvSpPr/>
      </dsp:nvSpPr>
      <dsp:spPr>
        <a:xfrm>
          <a:off x="3677795"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A55F1D-08E7-487D-B406-F00EAF5D0555}">
      <dsp:nvSpPr>
        <dsp:cNvPr id="0" name=""/>
        <dsp:cNvSpPr/>
      </dsp:nvSpPr>
      <dsp:spPr>
        <a:xfrm>
          <a:off x="4612163"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8FE4DB-135B-468A-ABC7-796860E47E6A}">
      <dsp:nvSpPr>
        <dsp:cNvPr id="0" name=""/>
        <dsp:cNvSpPr/>
      </dsp:nvSpPr>
      <dsp:spPr>
        <a:xfrm>
          <a:off x="5546530"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E8EBF9-3A2B-455C-A0DC-09137BD5DF42}">
      <dsp:nvSpPr>
        <dsp:cNvPr id="0" name=""/>
        <dsp:cNvSpPr/>
      </dsp:nvSpPr>
      <dsp:spPr>
        <a:xfrm>
          <a:off x="6480898"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D1A09F-6D77-40F0-8CD9-8D4CFC10B44C}">
      <dsp:nvSpPr>
        <dsp:cNvPr id="0" name=""/>
        <dsp:cNvSpPr/>
      </dsp:nvSpPr>
      <dsp:spPr>
        <a:xfrm>
          <a:off x="874692" y="879"/>
          <a:ext cx="6621503" cy="601954"/>
        </a:xfrm>
        <a:prstGeom prst="rect">
          <a:avLst/>
        </a:prstGeom>
        <a:solidFill>
          <a:schemeClr val="accent1">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1244600">
            <a:lnSpc>
              <a:spcPct val="90000"/>
            </a:lnSpc>
            <a:spcBef>
              <a:spcPct val="0"/>
            </a:spcBef>
            <a:spcAft>
              <a:spcPct val="35000"/>
            </a:spcAft>
          </a:pPr>
          <a:r>
            <a:rPr lang="en-GB" sz="2800" kern="1200" dirty="0" smtClean="0"/>
            <a:t>What is career development?</a:t>
          </a:r>
          <a:endParaRPr lang="en-US" sz="2800" kern="1200" dirty="0"/>
        </a:p>
      </dsp:txBody>
      <dsp:txXfrm>
        <a:off x="874692" y="879"/>
        <a:ext cx="6621503" cy="601954"/>
      </dsp:txXfrm>
    </dsp:sp>
    <dsp:sp modelId="{01135C1E-A286-4948-AF94-15772D716E16}">
      <dsp:nvSpPr>
        <dsp:cNvPr id="0" name=""/>
        <dsp:cNvSpPr/>
      </dsp:nvSpPr>
      <dsp:spPr>
        <a:xfrm>
          <a:off x="874692"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BC5A63-C178-437D-BE60-9A8BD8DA2AAC}">
      <dsp:nvSpPr>
        <dsp:cNvPr id="0" name=""/>
        <dsp:cNvSpPr/>
      </dsp:nvSpPr>
      <dsp:spPr>
        <a:xfrm>
          <a:off x="1809060"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AE9AFC-308C-44BA-81CF-97F531E07B6C}">
      <dsp:nvSpPr>
        <dsp:cNvPr id="0" name=""/>
        <dsp:cNvSpPr/>
      </dsp:nvSpPr>
      <dsp:spPr>
        <a:xfrm>
          <a:off x="2743427"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1BE6CA-1646-4EF8-8433-1D3B87AA2CEA}">
      <dsp:nvSpPr>
        <dsp:cNvPr id="0" name=""/>
        <dsp:cNvSpPr/>
      </dsp:nvSpPr>
      <dsp:spPr>
        <a:xfrm>
          <a:off x="3677795"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CA672D-FA59-4E46-A9C0-3BD4F4A0C3A2}">
      <dsp:nvSpPr>
        <dsp:cNvPr id="0" name=""/>
        <dsp:cNvSpPr/>
      </dsp:nvSpPr>
      <dsp:spPr>
        <a:xfrm>
          <a:off x="4612163"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A2B718-3EAF-4B25-BC9A-DC3A75A897AC}">
      <dsp:nvSpPr>
        <dsp:cNvPr id="0" name=""/>
        <dsp:cNvSpPr/>
      </dsp:nvSpPr>
      <dsp:spPr>
        <a:xfrm>
          <a:off x="5546530"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2B1998-AC2B-417E-AC24-0B1CBF092AD5}">
      <dsp:nvSpPr>
        <dsp:cNvPr id="0" name=""/>
        <dsp:cNvSpPr/>
      </dsp:nvSpPr>
      <dsp:spPr>
        <a:xfrm>
          <a:off x="6480898" y="602834"/>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94E434-5794-465B-ADDC-7482202CCA99}">
      <dsp:nvSpPr>
        <dsp:cNvPr id="0" name=""/>
        <dsp:cNvSpPr/>
      </dsp:nvSpPr>
      <dsp:spPr>
        <a:xfrm>
          <a:off x="874692" y="820830"/>
          <a:ext cx="6621503" cy="601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1244600">
            <a:lnSpc>
              <a:spcPct val="90000"/>
            </a:lnSpc>
            <a:spcBef>
              <a:spcPct val="0"/>
            </a:spcBef>
            <a:spcAft>
              <a:spcPct val="35000"/>
            </a:spcAft>
          </a:pPr>
          <a:r>
            <a:rPr lang="en-GB" sz="2800" kern="1200" dirty="0" smtClean="0"/>
            <a:t>Policy rationales</a:t>
          </a:r>
          <a:endParaRPr lang="en-US" sz="2800" kern="1200" dirty="0"/>
        </a:p>
      </dsp:txBody>
      <dsp:txXfrm>
        <a:off x="874692" y="820830"/>
        <a:ext cx="6621503" cy="601954"/>
      </dsp:txXfrm>
    </dsp:sp>
    <dsp:sp modelId="{03717CDB-116A-4E7D-8EF3-30BAFD2844A9}">
      <dsp:nvSpPr>
        <dsp:cNvPr id="0" name=""/>
        <dsp:cNvSpPr/>
      </dsp:nvSpPr>
      <dsp:spPr>
        <a:xfrm>
          <a:off x="874692"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229ED1-E977-4A76-9D5C-D0142E564050}">
      <dsp:nvSpPr>
        <dsp:cNvPr id="0" name=""/>
        <dsp:cNvSpPr/>
      </dsp:nvSpPr>
      <dsp:spPr>
        <a:xfrm>
          <a:off x="1809060"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06B382-B8A4-42BE-B355-38FA3953F016}">
      <dsp:nvSpPr>
        <dsp:cNvPr id="0" name=""/>
        <dsp:cNvSpPr/>
      </dsp:nvSpPr>
      <dsp:spPr>
        <a:xfrm>
          <a:off x="2743427"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471EB3-79FC-41A2-8A10-FD785E1EAE8E}">
      <dsp:nvSpPr>
        <dsp:cNvPr id="0" name=""/>
        <dsp:cNvSpPr/>
      </dsp:nvSpPr>
      <dsp:spPr>
        <a:xfrm>
          <a:off x="3677795"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FF7A6F-CEA8-4845-93F4-BF6F9FA1B152}">
      <dsp:nvSpPr>
        <dsp:cNvPr id="0" name=""/>
        <dsp:cNvSpPr/>
      </dsp:nvSpPr>
      <dsp:spPr>
        <a:xfrm>
          <a:off x="4612163"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925693-79CD-4730-9245-31A72C17700C}">
      <dsp:nvSpPr>
        <dsp:cNvPr id="0" name=""/>
        <dsp:cNvSpPr/>
      </dsp:nvSpPr>
      <dsp:spPr>
        <a:xfrm>
          <a:off x="5546530"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35B5DF-4FE8-4E82-BDF4-AD3EC6490CD4}">
      <dsp:nvSpPr>
        <dsp:cNvPr id="0" name=""/>
        <dsp:cNvSpPr/>
      </dsp:nvSpPr>
      <dsp:spPr>
        <a:xfrm>
          <a:off x="6480898" y="1422785"/>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56FDD8-50C1-4D92-8E9E-D69A32A1187F}">
      <dsp:nvSpPr>
        <dsp:cNvPr id="0" name=""/>
        <dsp:cNvSpPr/>
      </dsp:nvSpPr>
      <dsp:spPr>
        <a:xfrm>
          <a:off x="874692" y="1640781"/>
          <a:ext cx="6621503" cy="601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1244600">
            <a:lnSpc>
              <a:spcPct val="90000"/>
            </a:lnSpc>
            <a:spcBef>
              <a:spcPct val="0"/>
            </a:spcBef>
            <a:spcAft>
              <a:spcPct val="35000"/>
            </a:spcAft>
          </a:pPr>
          <a:r>
            <a:rPr lang="en-GB" sz="2800" kern="1200" dirty="0" smtClean="0"/>
            <a:t>The evidence base</a:t>
          </a:r>
          <a:endParaRPr lang="en-US" sz="2800" kern="1200" dirty="0"/>
        </a:p>
      </dsp:txBody>
      <dsp:txXfrm>
        <a:off x="874692" y="1640781"/>
        <a:ext cx="6621503" cy="601954"/>
      </dsp:txXfrm>
    </dsp:sp>
    <dsp:sp modelId="{313901A7-DCA8-4573-BD30-0F10F58689DD}">
      <dsp:nvSpPr>
        <dsp:cNvPr id="0" name=""/>
        <dsp:cNvSpPr/>
      </dsp:nvSpPr>
      <dsp:spPr>
        <a:xfrm>
          <a:off x="874692"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F4E7CD-9159-4D95-B4FD-6B326D509720}">
      <dsp:nvSpPr>
        <dsp:cNvPr id="0" name=""/>
        <dsp:cNvSpPr/>
      </dsp:nvSpPr>
      <dsp:spPr>
        <a:xfrm>
          <a:off x="1809060"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812F12-036F-4673-AAC1-6B7BFF4F1171}">
      <dsp:nvSpPr>
        <dsp:cNvPr id="0" name=""/>
        <dsp:cNvSpPr/>
      </dsp:nvSpPr>
      <dsp:spPr>
        <a:xfrm>
          <a:off x="2743427"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4CFED20-5579-49E1-8721-130D39AFE176}">
      <dsp:nvSpPr>
        <dsp:cNvPr id="0" name=""/>
        <dsp:cNvSpPr/>
      </dsp:nvSpPr>
      <dsp:spPr>
        <a:xfrm>
          <a:off x="3677795"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EB2B6C-4171-407B-8ADB-2EB5CA5AE443}">
      <dsp:nvSpPr>
        <dsp:cNvPr id="0" name=""/>
        <dsp:cNvSpPr/>
      </dsp:nvSpPr>
      <dsp:spPr>
        <a:xfrm>
          <a:off x="4612163"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9018D0-0F83-4D22-B66E-46D30E2DF2DD}">
      <dsp:nvSpPr>
        <dsp:cNvPr id="0" name=""/>
        <dsp:cNvSpPr/>
      </dsp:nvSpPr>
      <dsp:spPr>
        <a:xfrm>
          <a:off x="5546530"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D272EB-ABD5-47B9-BB78-0399E5D5A5D9}">
      <dsp:nvSpPr>
        <dsp:cNvPr id="0" name=""/>
        <dsp:cNvSpPr/>
      </dsp:nvSpPr>
      <dsp:spPr>
        <a:xfrm>
          <a:off x="6480898" y="224273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7D8606-2BB8-469F-A82E-8506819F6C3B}">
      <dsp:nvSpPr>
        <dsp:cNvPr id="0" name=""/>
        <dsp:cNvSpPr/>
      </dsp:nvSpPr>
      <dsp:spPr>
        <a:xfrm>
          <a:off x="874692" y="2460732"/>
          <a:ext cx="6621503" cy="601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1244600">
            <a:lnSpc>
              <a:spcPct val="90000"/>
            </a:lnSpc>
            <a:spcBef>
              <a:spcPct val="0"/>
            </a:spcBef>
            <a:spcAft>
              <a:spcPct val="35000"/>
            </a:spcAft>
          </a:pPr>
          <a:r>
            <a:rPr lang="en-GB" sz="2800" kern="1200" dirty="0" smtClean="0"/>
            <a:t>Policy instruments</a:t>
          </a:r>
          <a:endParaRPr lang="en-US" sz="2800" kern="1200" dirty="0"/>
        </a:p>
      </dsp:txBody>
      <dsp:txXfrm>
        <a:off x="874692" y="2460732"/>
        <a:ext cx="6621503" cy="601954"/>
      </dsp:txXfrm>
    </dsp:sp>
    <dsp:sp modelId="{47E834BE-0D9E-441E-8411-D8C4F7EA97F9}">
      <dsp:nvSpPr>
        <dsp:cNvPr id="0" name=""/>
        <dsp:cNvSpPr/>
      </dsp:nvSpPr>
      <dsp:spPr>
        <a:xfrm>
          <a:off x="874692"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E9FD8E-6867-48BB-9CAA-35F0A3E2B064}">
      <dsp:nvSpPr>
        <dsp:cNvPr id="0" name=""/>
        <dsp:cNvSpPr/>
      </dsp:nvSpPr>
      <dsp:spPr>
        <a:xfrm>
          <a:off x="1809060"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74DCA1-984B-4BC1-9854-3BC079B34A4B}">
      <dsp:nvSpPr>
        <dsp:cNvPr id="0" name=""/>
        <dsp:cNvSpPr/>
      </dsp:nvSpPr>
      <dsp:spPr>
        <a:xfrm>
          <a:off x="2743427"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486AA8-7157-4D8D-8B07-8AED8D028E82}">
      <dsp:nvSpPr>
        <dsp:cNvPr id="0" name=""/>
        <dsp:cNvSpPr/>
      </dsp:nvSpPr>
      <dsp:spPr>
        <a:xfrm>
          <a:off x="3677795"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2D3F68-E9AA-4D14-9A46-5B462D5F9FA0}">
      <dsp:nvSpPr>
        <dsp:cNvPr id="0" name=""/>
        <dsp:cNvSpPr/>
      </dsp:nvSpPr>
      <dsp:spPr>
        <a:xfrm>
          <a:off x="4612163"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DE4F3B-FBBA-4304-81AC-01F1D19436DE}">
      <dsp:nvSpPr>
        <dsp:cNvPr id="0" name=""/>
        <dsp:cNvSpPr/>
      </dsp:nvSpPr>
      <dsp:spPr>
        <a:xfrm>
          <a:off x="5546530"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6D7F95-8091-469C-A7A5-A8EF560DBE90}">
      <dsp:nvSpPr>
        <dsp:cNvPr id="0" name=""/>
        <dsp:cNvSpPr/>
      </dsp:nvSpPr>
      <dsp:spPr>
        <a:xfrm>
          <a:off x="6480898" y="3062686"/>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4895BD-2F51-42BD-A38F-0903EA492310}">
      <dsp:nvSpPr>
        <dsp:cNvPr id="0" name=""/>
        <dsp:cNvSpPr/>
      </dsp:nvSpPr>
      <dsp:spPr>
        <a:xfrm>
          <a:off x="874692" y="3280682"/>
          <a:ext cx="6621503" cy="601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l" defTabSz="1244600">
            <a:lnSpc>
              <a:spcPct val="90000"/>
            </a:lnSpc>
            <a:spcBef>
              <a:spcPct val="0"/>
            </a:spcBef>
            <a:spcAft>
              <a:spcPct val="35000"/>
            </a:spcAft>
          </a:pPr>
          <a:r>
            <a:rPr lang="en-GB" sz="2800" kern="1200" dirty="0" smtClean="0"/>
            <a:t>Issues for New Zealand</a:t>
          </a:r>
          <a:endParaRPr lang="en-US" sz="2800" kern="1200" dirty="0"/>
        </a:p>
      </dsp:txBody>
      <dsp:txXfrm>
        <a:off x="874692" y="3280682"/>
        <a:ext cx="6621503" cy="601954"/>
      </dsp:txXfrm>
    </dsp:sp>
    <dsp:sp modelId="{C98ADA80-04B5-409D-A9A5-7F65933E82FC}">
      <dsp:nvSpPr>
        <dsp:cNvPr id="0" name=""/>
        <dsp:cNvSpPr/>
      </dsp:nvSpPr>
      <dsp:spPr>
        <a:xfrm>
          <a:off x="874692"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A149C6-CD14-41BE-B83E-4916EE710C9D}">
      <dsp:nvSpPr>
        <dsp:cNvPr id="0" name=""/>
        <dsp:cNvSpPr/>
      </dsp:nvSpPr>
      <dsp:spPr>
        <a:xfrm>
          <a:off x="1809060"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4DABC9-B58D-4681-896E-F07B2B585A19}">
      <dsp:nvSpPr>
        <dsp:cNvPr id="0" name=""/>
        <dsp:cNvSpPr/>
      </dsp:nvSpPr>
      <dsp:spPr>
        <a:xfrm>
          <a:off x="2743427"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DFFE92-36B4-4E2E-AFA4-BDA0791BE12F}">
      <dsp:nvSpPr>
        <dsp:cNvPr id="0" name=""/>
        <dsp:cNvSpPr/>
      </dsp:nvSpPr>
      <dsp:spPr>
        <a:xfrm>
          <a:off x="3677795"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A55F1D-08E7-487D-B406-F00EAF5D0555}">
      <dsp:nvSpPr>
        <dsp:cNvPr id="0" name=""/>
        <dsp:cNvSpPr/>
      </dsp:nvSpPr>
      <dsp:spPr>
        <a:xfrm>
          <a:off x="4612163"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8FE4DB-135B-468A-ABC7-796860E47E6A}">
      <dsp:nvSpPr>
        <dsp:cNvPr id="0" name=""/>
        <dsp:cNvSpPr/>
      </dsp:nvSpPr>
      <dsp:spPr>
        <a:xfrm>
          <a:off x="5546530"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E8EBF9-3A2B-455C-A0DC-09137BD5DF42}">
      <dsp:nvSpPr>
        <dsp:cNvPr id="0" name=""/>
        <dsp:cNvSpPr/>
      </dsp:nvSpPr>
      <dsp:spPr>
        <a:xfrm>
          <a:off x="6480898" y="3882637"/>
          <a:ext cx="882867" cy="147144"/>
        </a:xfrm>
        <a:prstGeom prst="parallelogram">
          <a:avLst>
            <a:gd name="adj" fmla="val 14084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11/layout/InterconnectedBlockProcess">
  <dgm:title val="Interconnected Block Process"/>
  <dgm:desc val="Use to show sequential steps in a process. Works best with small amounts of Level 1 text and medium amounts of Level 2 text."/>
  <dgm:catLst>
    <dgm:cat type="process" pri="5500"/>
    <dgm:cat type="officeonline" pri="3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2" destOrd="0"/>
        <dgm:cxn modelId="42" srcId="40" destId="41" srcOrd="0" destOrd="0"/>
      </dgm:cxnLst>
      <dgm:bg/>
      <dgm:whole/>
    </dgm:dataModel>
  </dgm:clrData>
  <dgm:layoutNode name="Name0">
    <dgm:varLst>
      <dgm:chMax val="7"/>
      <dgm:chPref val="5"/>
      <dgm:dir/>
      <dgm:animOne val="branch"/>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127"/>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5"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Accent1" refType="w" fact="0"/>
              <dgm:constr type="t" for="ch" forName="ChildAccent1" refType="h" fact="0.1613"/>
              <dgm:constr type="w" for="ch" forName="ChildAccent1" refType="w" fact="0.5"/>
              <dgm:constr type="h" for="ch" forName="ChildAccent1" refType="h" fact="0.7742"/>
              <dgm:constr type="l" for="ch" forName="Child1" refType="w" fact="0.0635"/>
              <dgm:constr type="t" for="ch" forName="Child1" refType="h" fact="0.1613"/>
              <dgm:constr type="w" for="ch" forName="Child1" refType="w" fact="0.4365"/>
              <dgm:constr type="h" for="ch" forName="Child1" refType="h" fact="0.7742"/>
              <dgm:constr type="l" for="ch" forName="Parent1" refType="w" fact="0"/>
              <dgm:constr type="t" for="ch" forName="Parent1" refType="h" fact="0.0323"/>
              <dgm:constr type="w" for="ch" forName="Parent1" refType="w" fact="0.5"/>
              <dgm:constr type="h" for="ch" forName="Parent1" refType="h" fact="0.129"/>
              <dgm:constr type="l" for="ch" forName="ChildAccent2" refType="w" fact="0.5"/>
              <dgm:constr type="t" for="ch" forName="ChildAccent2" refType="h" fact="0.1613"/>
              <dgm:constr type="w" for="ch" forName="ChildAccent2" refType="w" fact="0.5"/>
              <dgm:constr type="h" for="ch" forName="ChildAccent2" refType="h" fact="0.8387"/>
              <dgm:constr type="l" for="ch" forName="Child2" refType="w" fact="0.5635"/>
              <dgm:constr type="t" for="ch" forName="Child2" refType="h" fact="0.1613"/>
              <dgm:constr type="w" for="ch" forName="Child2" refType="w" fact="0.4365"/>
              <dgm:constr type="h" for="ch" forName="Child2" refType="h" fact="0.8387"/>
              <dgm:constr type="l" for="ch" forName="Parent2" refType="w" fact="0.5"/>
              <dgm:constr type="t" for="ch" forName="Parent2" refType="h" fact="0"/>
              <dgm:constr type="w" for="ch" forName="Parent2" refType="w" fact="0.5"/>
              <dgm:constr type="h" for="ch" forName="Parent2" refType="h" fact="0.1613"/>
            </dgm:constrLst>
          </dgm:if>
          <dgm:if name="Name6"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Accent1" refType="w" fact="0"/>
              <dgm:constr type="t" for="ch" forName="ChildAccent1" refType="h" fact="0.1757"/>
              <dgm:constr type="w" for="ch" forName="ChildAccent1" refType="w" fact="0.3333"/>
              <dgm:constr type="h" for="ch" forName="ChildAccent1" refType="h" fact="0.7066"/>
              <dgm:constr type="l" for="ch" forName="Child1" refType="w" fact="0.0423"/>
              <dgm:constr type="t" for="ch" forName="Child1" refType="h" fact="0.1757"/>
              <dgm:constr type="w" for="ch" forName="Child1" refType="w" fact="0.291"/>
              <dgm:constr type="h" for="ch" forName="Child1" refType="h" fact="0.7066"/>
              <dgm:constr type="l" for="ch" forName="Parent1" refType="w" fact="0"/>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Child2" refType="w" fact="0.3756"/>
              <dgm:constr type="t" for="ch" forName="Child2" refType="h" fact="0.1757"/>
              <dgm:constr type="w" for="ch" forName="Child2" refType="w" fact="0.291"/>
              <dgm:constr type="h" for="ch" forName="Child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6667"/>
              <dgm:constr type="t" for="ch" forName="ChildAccent3" refType="h" fact="0.1757"/>
              <dgm:constr type="w" for="ch" forName="ChildAccent3" refType="w" fact="0.3333"/>
              <dgm:constr type="h" for="ch" forName="ChildAccent3" refType="h" fact="0.8243"/>
              <dgm:constr type="l" for="ch" forName="Child3" refType="w" fact="0.709"/>
              <dgm:constr type="t" for="ch" forName="Child3" refType="h" fact="0.1757"/>
              <dgm:constr type="w" for="ch" forName="Child3" refType="w" fact="0.291"/>
              <dgm:constr type="h" for="ch" forName="Child3" refType="h" fact="0.8243"/>
              <dgm:constr type="l" for="ch" forName="Parent3" refType="w" fact="0.6667"/>
              <dgm:constr type="t" for="ch" forName="Parent3" refType="h" fact="0"/>
              <dgm:constr type="w" for="ch" forName="Parent3" refType="w" fact="0.3333"/>
              <dgm:constr type="h" for="ch" forName="Parent3" refType="h" fact="0.176"/>
            </dgm:constrLst>
          </dgm:if>
          <dgm:if name="Name7"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Accent1" refType="w" fact="0"/>
              <dgm:constr type="t" for="ch" forName="ChildAccent1" refType="h" fact="0.1892"/>
              <dgm:constr type="w" for="ch" forName="ChildAccent1" refType="w" fact="0.25"/>
              <dgm:constr type="h" for="ch" forName="ChildAccent1" refType="h" fact="0.6486"/>
              <dgm:constr type="l" for="ch" forName="Child1" refType="w" fact="0.0317"/>
              <dgm:constr type="t" for="ch" forName="Child1" refType="h" fact="0.1892"/>
              <dgm:constr type="w" for="ch" forName="Child1" refType="w" fact="0.2183"/>
              <dgm:constr type="h" for="ch" forName="Child1" refType="h" fact="0.6486"/>
              <dgm:constr type="l" for="ch" forName="Parent1" refType="w" fact="0"/>
              <dgm:constr type="t" for="ch" forName="Parent1" refType="h" fact="0.0811"/>
              <dgm:constr type="w" for="ch" forName="Parent1" refType="w" fact="0.25"/>
              <dgm:constr type="h" for="ch" forName="Parent1" refType="h" fact="0.1081"/>
              <dgm:constr type="l" for="ch" forName="ChildAccent2" refType="w" fact="0.25"/>
              <dgm:constr type="t" for="ch" forName="ChildAccent2" refType="h" fact="0.1892"/>
              <dgm:constr type="w" for="ch" forName="ChildAccent2" refType="w" fact="0.25"/>
              <dgm:constr type="h" for="ch" forName="ChildAccent2" refType="h" fact="0.7027"/>
              <dgm:constr type="l" for="ch" forName="Child2" refType="w" fact="0.2817"/>
              <dgm:constr type="t" for="ch" forName="Child2" refType="h" fact="0.1892"/>
              <dgm:constr type="w" for="ch" forName="Child2" refType="w" fact="0.2183"/>
              <dgm:constr type="h" for="ch" forName="Child2" refType="h" fact="0.7027"/>
              <dgm:constr type="l" for="ch" forName="Parent2" refType="w" fact="0.25"/>
              <dgm:constr type="t" for="ch" forName="Parent2" refType="h" fact="0.0541"/>
              <dgm:constr type="w" for="ch" forName="Parent2" refType="w" fact="0.25"/>
              <dgm:constr type="h" for="ch" forName="Parent2" refType="h" fact="0.1351"/>
              <dgm:constr type="l" for="ch" forName="ChildAccent3" refType="w" fact="0.5"/>
              <dgm:constr type="t" for="ch" forName="ChildAccent3" refType="h" fact="0.1892"/>
              <dgm:constr type="w" for="ch" forName="ChildAccent3" refType="w" fact="0.25"/>
              <dgm:constr type="h" for="ch" forName="ChildAccent3" refType="h" fact="0.7568"/>
              <dgm:constr type="l" for="ch" forName="Child3" refType="w" fact="0.5317"/>
              <dgm:constr type="t" for="ch" forName="Child3" refType="h" fact="0.1892"/>
              <dgm:constr type="w" for="ch" forName="Child3" refType="w" fact="0.2183"/>
              <dgm:constr type="h" for="ch" forName="Child3" refType="h" fact="0.7568"/>
              <dgm:constr type="l" for="ch" forName="Parent3" refType="w" fact="0.5"/>
              <dgm:constr type="t" for="ch" forName="Parent3" refType="h" fact="0.0275"/>
              <dgm:constr type="w" for="ch" forName="Parent3" refType="w" fact="0.25"/>
              <dgm:constr type="h" for="ch" forName="Parent3" refType="h" fact="0.1622"/>
              <dgm:constr type="l" for="ch" forName="ChildAccent4" refType="w" fact="0.75"/>
              <dgm:constr type="t" for="ch" forName="ChildAccent4" refType="h" fact="0.1892"/>
              <dgm:constr type="w" for="ch" forName="ChildAccent4" refType="w" fact="0.25"/>
              <dgm:constr type="h" for="ch" forName="ChildAccent4" refType="h" fact="0.8108"/>
              <dgm:constr type="l" for="ch" forName="Child4" refType="w" fact="0.7817"/>
              <dgm:constr type="t" for="ch" forName="Child4" refType="h" fact="0.1892"/>
              <dgm:constr type="w" for="ch" forName="Child4" refType="w" fact="0.2183"/>
              <dgm:constr type="h" for="ch" forName="Child4" refType="h" fact="0.8108"/>
              <dgm:constr type="l" for="ch" forName="Parent4" refType="w" fact="0.75"/>
              <dgm:constr type="t" for="ch" forName="Parent4" refType="h" fact="0"/>
              <dgm:constr type="w" for="ch" forName="Parent4" refType="w" fact="0.25"/>
              <dgm:constr type="h" for="ch" forName="Parent4" refType="h" fact="0.1892"/>
            </dgm:constrLst>
          </dgm:if>
          <dgm:if name="Name8"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Accent1" refType="w" fact="0"/>
              <dgm:constr type="t" for="ch" forName="ChildAccent1" refType="h" fact="0.2"/>
              <dgm:constr type="w" for="ch" forName="ChildAccent1" refType="w" fact="0.2001"/>
              <dgm:constr type="h" for="ch" forName="ChildAccent1" refType="h" fact="0.6"/>
              <dgm:constr type="l" for="ch" forName="Child1" refType="w" fact="0.0254"/>
              <dgm:constr type="t" for="ch" forName="Child1" refType="h" fact="0.2"/>
              <dgm:constr type="w" for="ch" forName="Child1" refType="w" fact="0.1747"/>
              <dgm:constr type="h" for="ch" forName="Child1" refType="h" fact="0.6"/>
              <dgm:constr type="l" for="ch" forName="Parent1" refType="w" fact="0"/>
              <dgm:constr type="t" for="ch" forName="Parent1" refType="h" fact="0.1"/>
              <dgm:constr type="w" for="ch" forName="Parent1" refType="w" fact="0.2001"/>
              <dgm:constr type="h" for="ch" forName="Parent1" refType="h" fact="0.1"/>
              <dgm:constr type="l" for="ch" forName="ChildAccent2" refType="w" fact="0.2001"/>
              <dgm:constr type="t" for="ch" forName="ChildAccent2" refType="h" fact="0.2"/>
              <dgm:constr type="w" for="ch" forName="ChildAccent2" refType="w" fact="0.2001"/>
              <dgm:constr type="h" for="ch" forName="ChildAccent2" refType="h" fact="0.65"/>
              <dgm:constr type="l" for="ch" forName="Child2" refType="w" fact="0.2255"/>
              <dgm:constr type="t" for="ch" forName="Child2" refType="h" fact="0.2"/>
              <dgm:constr type="w" for="ch" forName="Child2" refType="w" fact="0.1747"/>
              <dgm:constr type="h" for="ch" forName="Child2" refType="h" fact="0.65"/>
              <dgm:constr type="l" for="ch" forName="Parent2" refType="w" fact="0.2001"/>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Child3" refType="w" fact="0.4256"/>
              <dgm:constr type="t" for="ch" forName="Child3" refType="h" fact="0.2"/>
              <dgm:constr type="w" for="ch" forName="Child3" refType="w" fact="0.1747"/>
              <dgm:constr type="h" for="ch" forName="Child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6003"/>
              <dgm:constr type="t" for="ch" forName="ChildAccent4" refType="h" fact="0.2"/>
              <dgm:constr type="w" for="ch" forName="ChildAccent4" refType="w" fact="0.2001"/>
              <dgm:constr type="h" for="ch" forName="ChildAccent4" refType="h" fact="0.75"/>
              <dgm:constr type="l" for="ch" forName="Child4" refType="w" fact="0.6257"/>
              <dgm:constr type="t" for="ch" forName="Child4" refType="h" fact="0.2"/>
              <dgm:constr type="w" for="ch" forName="Child4" refType="w" fact="0.1747"/>
              <dgm:constr type="h" for="ch" forName="Child4" refType="h" fact="0.75"/>
              <dgm:constr type="l" for="ch" forName="Parent4" refType="w" fact="0.6003"/>
              <dgm:constr type="t" for="ch" forName="Parent4" refType="h" fact="0.025"/>
              <dgm:constr type="w" for="ch" forName="Parent4" refType="w" fact="0.2001"/>
              <dgm:constr type="h" for="ch" forName="Parent4" refType="h" fact="0.175"/>
              <dgm:constr type="l" for="ch" forName="ChildAccent5" refType="w" fact="0.7999"/>
              <dgm:constr type="t" for="ch" forName="ChildAccent5" refType="h" fact="0.2"/>
              <dgm:constr type="w" for="ch" forName="ChildAccent5" refType="w" fact="0.2001"/>
              <dgm:constr type="h" for="ch" forName="ChildAccent5" refType="h" fact="0.8"/>
              <dgm:constr type="l" for="ch" forName="Child5" refType="w" fact="0.8253"/>
              <dgm:constr type="t" for="ch" forName="Child5" refType="h" fact="0.2"/>
              <dgm:constr type="w" for="ch" forName="Child5" refType="w" fact="0.1747"/>
              <dgm:constr type="h" for="ch" forName="Child5" refType="h" fact="0.8"/>
              <dgm:constr type="l" for="ch" forName="Parent5" refType="w" fact="0.7999"/>
              <dgm:constr type="t" for="ch" forName="Parent5" refType="h" fact="0"/>
              <dgm:constr type="w" for="ch" forName="Parent5" refType="w" fact="0.2001"/>
              <dgm:constr type="h" for="ch" forName="Parent5" refType="h" fact="0.2"/>
            </dgm:constrLst>
          </dgm:if>
          <dgm:if name="Name9"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Accent1" refType="w" fact="0"/>
              <dgm:constr type="t" for="ch" forName="ChildAccent1" refType="h" fact="0.2087"/>
              <dgm:constr type="w" for="ch" forName="ChildAccent1" refType="w" fact="0.167"/>
              <dgm:constr type="h" for="ch" forName="ChildAccent1" refType="h" fact="0.5586"/>
              <dgm:constr type="l" for="ch" forName="Child1" refType="w" fact="0.0212"/>
              <dgm:constr type="t" for="ch" forName="Child1" refType="h" fact="0.2087"/>
              <dgm:constr type="w" for="ch" forName="Child1" refType="w" fact="0.1458"/>
              <dgm:constr type="h" for="ch" forName="Child1" refType="h" fact="0.5586"/>
              <dgm:constr type="l" for="ch" forName="Parent1" refType="w" fact="0"/>
              <dgm:constr type="t" for="ch" forName="Parent1" refType="h" fact="0.1156"/>
              <dgm:constr type="w" for="ch" forName="Parent1" refType="w" fact="0.167"/>
              <dgm:constr type="h" for="ch" forName="Parent1" refType="h" fact="0.0931"/>
              <dgm:constr type="l" for="ch" forName="ChildAccent2" refType="w" fact="0.167"/>
              <dgm:constr type="t" for="ch" forName="ChildAccent2" refType="h" fact="0.2087"/>
              <dgm:constr type="w" for="ch" forName="ChildAccent2" refType="w" fact="0.167"/>
              <dgm:constr type="h" for="ch" forName="ChildAccent2" refType="h" fact="0.6051"/>
              <dgm:constr type="l" for="ch" forName="Child2" refType="w" fact="0.1888"/>
              <dgm:constr type="t" for="ch" forName="Child2" refType="h" fact="0.2087"/>
              <dgm:constr type="w" for="ch" forName="Child2" refType="w" fact="0.1458"/>
              <dgm:constr type="h" for="ch" forName="Child2" refType="h" fact="0.6051"/>
              <dgm:constr type="l" for="ch" forName="Parent2" refType="w" fact="0.167"/>
              <dgm:constr type="t" for="ch" forName="Parent2" refType="h" fact="0.0923"/>
              <dgm:constr type="w" for="ch" forName="Parent2" refType="w" fact="0.167"/>
              <dgm:constr type="h" for="ch" forName="Parent2" refType="h" fact="0.1164"/>
              <dgm:constr type="l" for="ch" forName="ChildAccent3" refType="w" fact="0.3339"/>
              <dgm:constr type="t" for="ch" forName="ChildAccent3" refType="h" fact="0.2087"/>
              <dgm:constr type="w" for="ch" forName="ChildAccent3" refType="w" fact="0.167"/>
              <dgm:constr type="h" for="ch" forName="ChildAccent3" refType="h" fact="0.6517"/>
              <dgm:constr type="l" for="ch" forName="Child3" refType="w" fact="0.3551"/>
              <dgm:constr type="t" for="ch" forName="Child3" refType="h" fact="0.2087"/>
              <dgm:constr type="w" for="ch" forName="Child3" refType="w" fact="0.1458"/>
              <dgm:constr type="h" for="ch" forName="Child3" refType="h" fact="0.6517"/>
              <dgm:constr type="l" for="ch" forName="Parent3" refType="w" fact="0.3339"/>
              <dgm:constr type="t" for="ch" forName="Parent3" refType="h" fact="0.0698"/>
              <dgm:constr type="w" for="ch" forName="Parent3" refType="w" fact="0.167"/>
              <dgm:constr type="h" for="ch" forName="Parent3" refType="h" fact="0.1396"/>
              <dgm:constr type="l" for="ch" forName="ChildAccent4" refType="w" fact="0.5009"/>
              <dgm:constr type="t" for="ch" forName="ChildAccent4" refType="h" fact="0.2087"/>
              <dgm:constr type="w" for="ch" forName="ChildAccent4" refType="w" fact="0.167"/>
              <dgm:constr type="h" for="ch" forName="ChildAccent4" refType="h" fact="0.6982"/>
              <dgm:constr type="l" for="ch" forName="Child4" refType="w" fact="0.5221"/>
              <dgm:constr type="t" for="ch" forName="Child4" refType="h" fact="0.2087"/>
              <dgm:constr type="w" for="ch" forName="Child4" refType="w" fact="0.1458"/>
              <dgm:constr type="h" for="ch" forName="Child4" refType="h" fact="0.6982"/>
              <dgm:constr type="l" for="ch" forName="Parent4" refType="w" fact="0.501"/>
              <dgm:constr type="t" for="ch" forName="Parent4" refType="h" fact="0.0458"/>
              <dgm:constr type="w" for="ch" forName="Parent4" refType="w" fact="0.167"/>
              <dgm:constr type="h" for="ch" forName="Parent4" refType="h" fact="0.1629"/>
              <dgm:constr type="l" for="ch" forName="ChildAccent5" refType="w" fact="0.6674"/>
              <dgm:constr type="t" for="ch" forName="ChildAccent5" refType="h" fact="0.2087"/>
              <dgm:constr type="w" for="ch" forName="ChildAccent5" refType="w" fact="0.167"/>
              <dgm:constr type="h" for="ch" forName="ChildAccent5" refType="h" fact="0.7448"/>
              <dgm:constr type="l" for="ch" forName="Child5" refType="w" fact="0.6886"/>
              <dgm:constr type="t" for="ch" forName="Child5" refType="h" fact="0.2087"/>
              <dgm:constr type="w" for="ch" forName="Child5" refType="w" fact="0.1458"/>
              <dgm:constr type="h" for="ch" forName="Child5" refType="h" fact="0.7448"/>
              <dgm:constr type="l" for="ch" forName="Parent5" refType="w" fact="0.668"/>
              <dgm:constr type="t" for="ch" forName="Parent5" refType="h" fact="0.0225"/>
              <dgm:constr type="w" for="ch" forName="Parent5" refType="w" fact="0.167"/>
              <dgm:constr type="h" for="ch" forName="Parent5" refType="h" fact="0.1862"/>
              <dgm:constr type="l" for="ch" forName="ChildAccent6" refType="w" fact="0.833"/>
              <dgm:constr type="t" for="ch" forName="ChildAccent6" refType="h" fact="0.2087"/>
              <dgm:constr type="w" for="ch" forName="ChildAccent6" refType="w" fact="0.167"/>
              <dgm:constr type="h" for="ch" forName="ChildAccent6" refType="h" fact="0.7913"/>
              <dgm:constr type="l" for="ch" forName="Child6" refType="w" fact="0.8542"/>
              <dgm:constr type="t" for="ch" forName="Child6" refType="h" fact="0.2087"/>
              <dgm:constr type="w" for="ch" forName="Child6" refType="w" fact="0.1458"/>
              <dgm:constr type="h" for="ch" forName="Child6" refType="h" fact="0.7913"/>
              <dgm:constr type="l" for="ch" forName="Parent6" refType="w" fact="0.835"/>
              <dgm:constr type="t" for="ch" forName="Parent6" refType="h" fact="0"/>
              <dgm:constr type="w" for="ch" forName="Parent6" refType="w" fact="0.165"/>
              <dgm:constr type="h" for="ch" forName="Parent6" refType="h" fact="0.2095"/>
            </dgm:constrLst>
          </dgm:if>
          <dgm:else name="Name10">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Accent1" refType="w" fact="0"/>
              <dgm:constr type="t" for="ch" forName="ChildAccent1" refType="h" fact="0.2168"/>
              <dgm:constr type="w" for="ch" forName="ChildAccent1" refType="w" fact="0.1432"/>
              <dgm:constr type="h" for="ch" forName="ChildAccent1" refType="h" fact="0.5221"/>
              <dgm:constr type="l" for="ch" forName="Child1" refType="w" fact="0.0182"/>
              <dgm:constr type="t" for="ch" forName="Child1" refType="h" fact="0.2168"/>
              <dgm:constr type="w" for="ch" forName="Child1" refType="w" fact="0.125"/>
              <dgm:constr type="h" for="ch" forName="Child1" refType="h" fact="0.5221"/>
              <dgm:constr type="l" for="ch" forName="Parent1" refType="w" fact="0"/>
              <dgm:constr type="t" for="ch" forName="Parent1" refType="h" fact="0.1298"/>
              <dgm:constr type="w" for="ch" forName="Parent1" refType="w" fact="0.1432"/>
              <dgm:constr type="h" for="ch" forName="Parent1" refType="h" fact="0.087"/>
              <dgm:constr type="l" for="ch" forName="ChildAccent2" refType="w" fact="0.1432"/>
              <dgm:constr type="t" for="ch" forName="ChildAccent2" refType="h" fact="0.2168"/>
              <dgm:constr type="w" for="ch" forName="ChildAccent2" refType="w" fact="0.1432"/>
              <dgm:constr type="h" for="ch" forName="ChildAccent2" refType="h" fact="0.5656"/>
              <dgm:constr type="l" for="ch" forName="Child2" refType="w" fact="0.1614"/>
              <dgm:constr type="t" for="ch" forName="Child2" refType="h" fact="0.2168"/>
              <dgm:constr type="w" for="ch" forName="Child2" refType="w" fact="0.125"/>
              <dgm:constr type="h" for="ch" forName="Child2" refType="h" fact="0.5656"/>
              <dgm:constr type="l" for="ch" forName="Parent2" refType="w" fact="0.1432"/>
              <dgm:constr type="t" for="ch" forName="Parent2" refType="h" fact="0.108"/>
              <dgm:constr type="w" for="ch" forName="Parent2" refType="w" fact="0.1432"/>
              <dgm:constr type="h" for="ch" forName="Parent2" refType="h" fact="0.1088"/>
              <dgm:constr type="l" for="ch" forName="ChildAccent3" refType="w" fact="0.2865"/>
              <dgm:constr type="t" for="ch" forName="ChildAccent3" refType="h" fact="0.2168"/>
              <dgm:constr type="w" for="ch" forName="ChildAccent3" refType="w" fact="0.1432"/>
              <dgm:constr type="h" for="ch" forName="ChildAccent3" refType="h" fact="0.6091"/>
              <dgm:constr type="l" for="ch" forName="Child3" refType="w" fact="0.3047"/>
              <dgm:constr type="t" for="ch" forName="Child3" refType="h" fact="0.2168"/>
              <dgm:constr type="w" for="ch" forName="Child3" refType="w" fact="0.125"/>
              <dgm:constr type="h" for="ch" forName="Child3" refType="h" fact="0.6091"/>
              <dgm:constr type="l" for="ch" forName="Parent3" refType="w" fact="0.2865"/>
              <dgm:constr type="t" for="ch" forName="Parent3" refType="h" fact="0.087"/>
              <dgm:constr type="w" for="ch" forName="Parent3" refType="w" fact="0.143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Child4" refType="w" fact="0.4479"/>
              <dgm:constr type="t" for="ch" forName="Child4" refType="h" fact="0.2168"/>
              <dgm:constr type="w" for="ch" forName="Child4" refType="w" fact="0.125"/>
              <dgm:constr type="h" for="ch" forName="Child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5726"/>
              <dgm:constr type="t" for="ch" forName="ChildAccent5" refType="h" fact="0.2168"/>
              <dgm:constr type="w" for="ch" forName="ChildAccent5" refType="w" fact="0.1432"/>
              <dgm:constr type="h" for="ch" forName="ChildAccent5" refType="h" fact="0.6962"/>
              <dgm:constr type="l" for="ch" forName="Child5" refType="w" fact="0.5908"/>
              <dgm:constr type="t" for="ch" forName="Child5" refType="h" fact="0.2168"/>
              <dgm:constr type="w" for="ch" forName="Child5" refType="w" fact="0.125"/>
              <dgm:constr type="h" for="ch" forName="Child5" refType="h" fact="0.6962"/>
              <dgm:constr type="l" for="ch" forName="Parent5" refType="w" fact="0.5726"/>
              <dgm:constr type="t" for="ch" forName="Parent5" refType="h" fact="0.0428"/>
              <dgm:constr type="w" for="ch" forName="Parent5" refType="w" fact="0.1432"/>
              <dgm:constr type="h" for="ch" forName="Parent5" refType="h" fact="0.174"/>
              <dgm:constr type="l" for="ch" forName="ChildAccent6" refType="w" fact="0.7147"/>
              <dgm:constr type="t" for="ch" forName="ChildAccent6" refType="h" fact="0.2168"/>
              <dgm:constr type="w" for="ch" forName="ChildAccent6" refType="w" fact="0.1432"/>
              <dgm:constr type="h" for="ch" forName="ChildAccent6" refType="h" fact="0.7397"/>
              <dgm:constr type="l" for="ch" forName="Child6" refType="w" fact="0.7329"/>
              <dgm:constr type="t" for="ch" forName="Child6" refType="h" fact="0.2168"/>
              <dgm:constr type="w" for="ch" forName="Child6" refType="w" fact="0.125"/>
              <dgm:constr type="h" for="ch" forName="Child6" refType="h" fact="0.7397"/>
              <dgm:constr type="l" for="ch" forName="Parent6" refType="w" fact="0.716"/>
              <dgm:constr type="t" for="ch" forName="Parent6" refType="h" fact="0.0217"/>
              <dgm:constr type="w" for="ch" forName="Parent6" refType="w" fact="0.1424"/>
              <dgm:constr type="h" for="ch" forName="Parent6" refType="h" fact="0.1958"/>
              <dgm:constr type="l" for="ch" forName="ChildAccent7" refType="w" fact="0.8568"/>
              <dgm:constr type="t" for="ch" forName="ChildAccent7" refType="h" fact="0.2168"/>
              <dgm:constr type="w" for="ch" forName="ChildAccent7" refType="w" fact="0.1432"/>
              <dgm:constr type="h" for="ch" forName="ChildAccent7" refType="h" fact="0.7832"/>
              <dgm:constr type="l" for="ch" forName="Child7" refType="w" fact="0.875"/>
              <dgm:constr type="t" for="ch" forName="Child7" refType="h" fact="0.2168"/>
              <dgm:constr type="w" for="ch" forName="Child7" refType="w" fact="0.125"/>
              <dgm:constr type="h" for="ch" forName="Child7" refType="h" fact="0.7832"/>
              <dgm:constr type="l" for="ch" forName="Parent7" refType="w" fact="0.8577"/>
              <dgm:constr type="t" for="ch" forName="Parent7" refType="h" fact="0"/>
              <dgm:constr type="w" for="ch" forName="Parent7" refType="w" fact="0.1423"/>
              <dgm:constr type="h" for="ch" forName="Parent7" refType="h" fact="0.2175"/>
            </dgm:constrLst>
          </dgm:else>
        </dgm:choose>
      </dgm:if>
      <dgm:else name="Name11">
        <dgm:choose name="Name12">
          <dgm:if name="Name13"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14"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2" refType="w" fact="0"/>
              <dgm:constr type="t" for="ch" forName="Child2" refType="h" fact="0.1613"/>
              <dgm:constr type="w" for="ch" forName="Child2" refType="w" fact="0.4365"/>
              <dgm:constr type="h" for="ch" forName="Child2" refType="h" fact="0.8387"/>
              <dgm:constr type="l" for="ch" forName="Child1" refType="w" fact="0.5"/>
              <dgm:constr type="t" for="ch" forName="Child1" refType="h" fact="0.1613"/>
              <dgm:constr type="w" for="ch" forName="Child1" refType="w" fact="0.4365"/>
              <dgm:constr type="h" for="ch" forName="Child1" refType="h" fact="0.7742"/>
              <dgm:constr type="l" for="ch" forName="ChildAccent1" refType="w" fact="0.5"/>
              <dgm:constr type="t" for="ch" forName="ChildAccent1" refType="h" fact="0.1613"/>
              <dgm:constr type="w" for="ch" forName="ChildAccent1" refType="w" fact="0.5"/>
              <dgm:constr type="h" for="ch" forName="ChildAccent1" refType="h" fact="0.7742"/>
              <dgm:constr type="l" for="ch" forName="Parent1" refType="w" fact="0.5"/>
              <dgm:constr type="t" for="ch" forName="Parent1" refType="h" fact="0.0323"/>
              <dgm:constr type="w" for="ch" forName="Parent1" refType="w" fact="0.5"/>
              <dgm:constr type="h" for="ch" forName="Parent1" refType="h" fact="0.129"/>
              <dgm:constr type="l" for="ch" forName="ChildAccent2" refType="w" fact="0"/>
              <dgm:constr type="t" for="ch" forName="ChildAccent2" refType="h" fact="0.1613"/>
              <dgm:constr type="w" for="ch" forName="ChildAccent2" refType="w" fact="0.5"/>
              <dgm:constr type="h" for="ch" forName="ChildAccent2" refType="h" fact="0.8387"/>
              <dgm:constr type="l" for="ch" forName="Parent2" refType="w" fact="0"/>
              <dgm:constr type="t" for="ch" forName="Parent2" refType="h" fact="0"/>
              <dgm:constr type="w" for="ch" forName="Parent2" refType="w" fact="0.5"/>
              <dgm:constr type="h" for="ch" forName="Parent2" refType="h" fact="0.1613"/>
            </dgm:constrLst>
          </dgm:if>
          <dgm:if name="Name15"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3" refType="w" fact="0"/>
              <dgm:constr type="t" for="ch" forName="Child3" refType="h" fact="0.1757"/>
              <dgm:constr type="w" for="ch" forName="Child3" refType="w" fact="0.291"/>
              <dgm:constr type="h" for="ch" forName="Child3" refType="h" fact="0.8243"/>
              <dgm:constr type="l" for="ch" forName="Child2" refType="w" fact="0.3333"/>
              <dgm:constr type="t" for="ch" forName="Child2" refType="h" fact="0.1757"/>
              <dgm:constr type="w" for="ch" forName="Child2" refType="w" fact="0.291"/>
              <dgm:constr type="h" for="ch" forName="Child2" refType="h" fact="0.7655"/>
              <dgm:constr type="l" for="ch" forName="Child1" refType="w" fact="0.6667"/>
              <dgm:constr type="t" for="ch" forName="Child1" refType="h" fact="0.1757"/>
              <dgm:constr type="w" for="ch" forName="Child1" refType="w" fact="0.291"/>
              <dgm:constr type="h" for="ch" forName="Child1" refType="h" fact="0.7066"/>
              <dgm:constr type="l" for="ch" forName="ChildAccent1" refType="w" fact="0.6667"/>
              <dgm:constr type="t" for="ch" forName="ChildAccent1" refType="h" fact="0.1757"/>
              <dgm:constr type="w" for="ch" forName="ChildAccent1" refType="w" fact="0.3333"/>
              <dgm:constr type="h" for="ch" forName="ChildAccent1" refType="h" fact="0.7066"/>
              <dgm:constr type="l" for="ch" forName="Parent1" refType="w" fact="0.6667"/>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
              <dgm:constr type="t" for="ch" forName="ChildAccent3" refType="h" fact="0.1757"/>
              <dgm:constr type="w" for="ch" forName="ChildAccent3" refType="w" fact="0.3333"/>
              <dgm:constr type="h" for="ch" forName="ChildAccent3" refType="h" fact="0.8243"/>
              <dgm:constr type="l" for="ch" forName="Parent3" refType="w" fact="0"/>
              <dgm:constr type="t" for="ch" forName="Parent3" refType="h" fact="0"/>
              <dgm:constr type="w" for="ch" forName="Parent3" refType="w" fact="0.3333"/>
              <dgm:constr type="h" for="ch" forName="Parent3" refType="h" fact="0.176"/>
            </dgm:constrLst>
          </dgm:if>
          <dgm:if name="Name16"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4" refType="w" fact="0"/>
              <dgm:constr type="t" for="ch" forName="Child4" refType="h" fact="0.1892"/>
              <dgm:constr type="w" for="ch" forName="Child4" refType="w" fact="0.2183"/>
              <dgm:constr type="h" for="ch" forName="Child4" refType="h" fact="0.8108"/>
              <dgm:constr type="l" for="ch" forName="Child3" refType="w" fact="0.25"/>
              <dgm:constr type="t" for="ch" forName="Child3" refType="h" fact="0.1892"/>
              <dgm:constr type="w" for="ch" forName="Child3" refType="w" fact="0.2183"/>
              <dgm:constr type="h" for="ch" forName="Child3" refType="h" fact="0.7568"/>
              <dgm:constr type="l" for="ch" forName="Child2" refType="w" fact="0.5"/>
              <dgm:constr type="t" for="ch" forName="Child2" refType="h" fact="0.1892"/>
              <dgm:constr type="w" for="ch" forName="Child2" refType="w" fact="0.2183"/>
              <dgm:constr type="h" for="ch" forName="Child2" refType="h" fact="0.7027"/>
              <dgm:constr type="l" for="ch" forName="Child1" refType="w" fact="0.75"/>
              <dgm:constr type="t" for="ch" forName="Child1" refType="h" fact="0.1892"/>
              <dgm:constr type="w" for="ch" forName="Child1" refType="w" fact="0.2183"/>
              <dgm:constr type="h" for="ch" forName="Child1" refType="h" fact="0.6486"/>
              <dgm:constr type="l" for="ch" forName="ChildAccent1" refType="w" fact="0.75"/>
              <dgm:constr type="t" for="ch" forName="ChildAccent1" refType="h" fact="0.1892"/>
              <dgm:constr type="w" for="ch" forName="ChildAccent1" refType="w" fact="0.25"/>
              <dgm:constr type="h" for="ch" forName="ChildAccent1" refType="h" fact="0.6486"/>
              <dgm:constr type="l" for="ch" forName="Parent1" refType="w" fact="0.75"/>
              <dgm:constr type="t" for="ch" forName="Parent1" refType="h" fact="0.0811"/>
              <dgm:constr type="w" for="ch" forName="Parent1" refType="w" fact="0.25"/>
              <dgm:constr type="h" for="ch" forName="Parent1" refType="h" fact="0.1081"/>
              <dgm:constr type="l" for="ch" forName="ChildAccent2" refType="w" fact="0.5"/>
              <dgm:constr type="t" for="ch" forName="ChildAccent2" refType="h" fact="0.1892"/>
              <dgm:constr type="w" for="ch" forName="ChildAccent2" refType="w" fact="0.25"/>
              <dgm:constr type="h" for="ch" forName="ChildAccent2" refType="h" fact="0.7027"/>
              <dgm:constr type="l" for="ch" forName="Parent2" refType="w" fact="0.5"/>
              <dgm:constr type="t" for="ch" forName="Parent2" refType="h" fact="0.0541"/>
              <dgm:constr type="w" for="ch" forName="Parent2" refType="w" fact="0.25"/>
              <dgm:constr type="h" for="ch" forName="Parent2" refType="h" fact="0.1351"/>
              <dgm:constr type="l" for="ch" forName="ChildAccent3" refType="w" fact="0.25"/>
              <dgm:constr type="t" for="ch" forName="ChildAccent3" refType="h" fact="0.1892"/>
              <dgm:constr type="w" for="ch" forName="ChildAccent3" refType="w" fact="0.25"/>
              <dgm:constr type="h" for="ch" forName="ChildAccent3" refType="h" fact="0.7568"/>
              <dgm:constr type="l" for="ch" forName="Parent3" refType="w" fact="0.25"/>
              <dgm:constr type="t" for="ch" forName="Parent3" refType="h" fact="0.0279"/>
              <dgm:constr type="w" for="ch" forName="Parent3" refType="w" fact="0.25"/>
              <dgm:constr type="h" for="ch" forName="Parent3" refType="h" fact="0.161"/>
              <dgm:constr type="l" for="ch" forName="ChildAccent4" refType="w" fact="0"/>
              <dgm:constr type="t" for="ch" forName="ChildAccent4" refType="h" fact="0.1892"/>
              <dgm:constr type="w" for="ch" forName="ChildAccent4" refType="w" fact="0.25"/>
              <dgm:constr type="h" for="ch" forName="ChildAccent4" refType="h" fact="0.8108"/>
              <dgm:constr type="l" for="ch" forName="Parent4" refType="w" fact="0"/>
              <dgm:constr type="t" for="ch" forName="Parent4" refType="h" fact="0"/>
              <dgm:constr type="w" for="ch" forName="Parent4" refType="w" fact="0.25"/>
              <dgm:constr type="h" for="ch" forName="Parent4" refType="h" fact="0.1892"/>
            </dgm:constrLst>
          </dgm:if>
          <dgm:if name="Name17"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5" refType="w" fact="0"/>
              <dgm:constr type="t" for="ch" forName="Child5" refType="h" fact="0.2"/>
              <dgm:constr type="w" for="ch" forName="Child5" refType="w" fact="0.1747"/>
              <dgm:constr type="h" for="ch" forName="Child5" refType="h" fact="0.8"/>
              <dgm:constr type="l" for="ch" forName="Child4" refType="w" fact="0.2001"/>
              <dgm:constr type="t" for="ch" forName="Child4" refType="h" fact="0.2"/>
              <dgm:constr type="w" for="ch" forName="Child4" refType="w" fact="0.1747"/>
              <dgm:constr type="h" for="ch" forName="Child4" refType="h" fact="0.75"/>
              <dgm:constr type="l" for="ch" forName="Child3" refType="w" fact="0.4002"/>
              <dgm:constr type="t" for="ch" forName="Child3" refType="h" fact="0.2"/>
              <dgm:constr type="w" for="ch" forName="Child3" refType="w" fact="0.1747"/>
              <dgm:constr type="h" for="ch" forName="Child3" refType="h" fact="0.7"/>
              <dgm:constr type="l" for="ch" forName="Child2" refType="w" fact="0.6003"/>
              <dgm:constr type="t" for="ch" forName="Child2" refType="h" fact="0.2"/>
              <dgm:constr type="w" for="ch" forName="Child2" refType="w" fact="0.1747"/>
              <dgm:constr type="h" for="ch" forName="Child2" refType="h" fact="0.65"/>
              <dgm:constr type="l" for="ch" forName="Child1" refType="w" fact="0.7999"/>
              <dgm:constr type="t" for="ch" forName="Child1" refType="h" fact="0.2"/>
              <dgm:constr type="w" for="ch" forName="Child1" refType="w" fact="0.1747"/>
              <dgm:constr type="h" for="ch" forName="Child1" refType="h" fact="0.6"/>
              <dgm:constr type="l" for="ch" forName="ChildAccent1" refType="w" fact="0.7999"/>
              <dgm:constr type="t" for="ch" forName="ChildAccent1" refType="h" fact="0.2"/>
              <dgm:constr type="w" for="ch" forName="ChildAccent1" refType="w" fact="0.2001"/>
              <dgm:constr type="h" for="ch" forName="ChildAccent1" refType="h" fact="0.6"/>
              <dgm:constr type="l" for="ch" forName="Parent1" refType="w" fact="0.7999"/>
              <dgm:constr type="t" for="ch" forName="Parent1" refType="h" fact="0.1"/>
              <dgm:constr type="w" for="ch" forName="Parent1" refType="w" fact="0.2001"/>
              <dgm:constr type="h" for="ch" forName="Parent1" refType="h" fact="0.1"/>
              <dgm:constr type="l" for="ch" forName="ChildAccent2" refType="w" fact="0.6003"/>
              <dgm:constr type="t" for="ch" forName="ChildAccent2" refType="h" fact="0.2"/>
              <dgm:constr type="w" for="ch" forName="ChildAccent2" refType="w" fact="0.2001"/>
              <dgm:constr type="h" for="ch" forName="ChildAccent2" refType="h" fact="0.65"/>
              <dgm:constr type="l" for="ch" forName="Parent2" refType="w" fact="0.6003"/>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2001"/>
              <dgm:constr type="t" for="ch" forName="ChildAccent4" refType="h" fact="0.2"/>
              <dgm:constr type="w" for="ch" forName="ChildAccent4" refType="w" fact="0.2001"/>
              <dgm:constr type="h" for="ch" forName="ChildAccent4" refType="h" fact="0.75"/>
              <dgm:constr type="l" for="ch" forName="Parent4" refType="w" fact="0.2001"/>
              <dgm:constr type="t" for="ch" forName="Parent4" refType="h" fact="0.025"/>
              <dgm:constr type="w" for="ch" forName="Parent4" refType="w" fact="0.2001"/>
              <dgm:constr type="h" for="ch" forName="Parent4" refType="h" fact="0.175"/>
              <dgm:constr type="l" for="ch" forName="ChildAccent5" refType="w" fact="0"/>
              <dgm:constr type="t" for="ch" forName="ChildAccent5" refType="h" fact="0.2"/>
              <dgm:constr type="w" for="ch" forName="ChildAccent5" refType="w" fact="0.2001"/>
              <dgm:constr type="h" for="ch" forName="ChildAccent5" refType="h" fact="0.8"/>
              <dgm:constr type="l" for="ch" forName="Parent5" refType="w" fact="0"/>
              <dgm:constr type="t" for="ch" forName="Parent5" refType="h" fact="0"/>
              <dgm:constr type="w" for="ch" forName="Parent5" refType="w" fact="0.2001"/>
              <dgm:constr type="h" for="ch" forName="Parent5" refType="h" fact="0.2"/>
            </dgm:constrLst>
          </dgm:if>
          <dgm:if name="Name18"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6" refType="w" fact="0"/>
              <dgm:constr type="t" for="ch" forName="Child6" refType="h" fact="0.2087"/>
              <dgm:constr type="w" for="ch" forName="Child6" refType="w" fact="0.1458"/>
              <dgm:constr type="h" for="ch" forName="Child6" refType="h" fact="0.7913"/>
              <dgm:constr type="l" for="ch" forName="Child5" refType="w" fact="0.167"/>
              <dgm:constr type="t" for="ch" forName="Child5" refType="h" fact="0.2087"/>
              <dgm:constr type="w" for="ch" forName="Child5" refType="w" fact="0.1458"/>
              <dgm:constr type="h" for="ch" forName="Child5" refType="h" fact="0.7448"/>
              <dgm:constr type="l" for="ch" forName="Child4" refType="w" fact="0.3339"/>
              <dgm:constr type="t" for="ch" forName="Child4" refType="h" fact="0.2087"/>
              <dgm:constr type="w" for="ch" forName="Child4" refType="w" fact="0.1458"/>
              <dgm:constr type="h" for="ch" forName="Child4" refType="h" fact="0.6982"/>
              <dgm:constr type="l" for="ch" forName="Child3" refType="w" fact="0.5009"/>
              <dgm:constr type="t" for="ch" forName="Child3" refType="h" fact="0.2087"/>
              <dgm:constr type="w" for="ch" forName="Child3" refType="w" fact="0.1458"/>
              <dgm:constr type="h" for="ch" forName="Child3" refType="h" fact="0.6517"/>
              <dgm:constr type="l" for="ch" forName="Child2" refType="w" fact="0.6674"/>
              <dgm:constr type="t" for="ch" forName="Child2" refType="h" fact="0.2087"/>
              <dgm:constr type="w" for="ch" forName="Child2" refType="w" fact="0.1458"/>
              <dgm:constr type="h" for="ch" forName="Child2" refType="h" fact="0.6051"/>
              <dgm:constr type="l" for="ch" forName="Child1" refType="w" fact="0.833"/>
              <dgm:constr type="t" for="ch" forName="Child1" refType="h" fact="0.2087"/>
              <dgm:constr type="w" for="ch" forName="Child1" refType="w" fact="0.1458"/>
              <dgm:constr type="h" for="ch" forName="Child1" refType="h" fact="0.5586"/>
              <dgm:constr type="l" for="ch" forName="ChildAccent1" refType="w" fact="0.833"/>
              <dgm:constr type="t" for="ch" forName="ChildAccent1" refType="h" fact="0.2087"/>
              <dgm:constr type="w" for="ch" forName="ChildAccent1" refType="w" fact="0.167"/>
              <dgm:constr type="h" for="ch" forName="ChildAccent1" refType="h" fact="0.5586"/>
              <dgm:constr type="l" for="ch" forName="Parent1" refType="w" fact="0.833"/>
              <dgm:constr type="t" for="ch" forName="Parent1" refType="h" fact="0.1156"/>
              <dgm:constr type="w" for="ch" forName="Parent1" refType="w" fact="0.167"/>
              <dgm:constr type="h" for="ch" forName="Parent1" refType="h" fact="0.0931"/>
              <dgm:constr type="l" for="ch" forName="ChildAccent2" refType="w" fact="0.6674"/>
              <dgm:constr type="t" for="ch" forName="ChildAccent2" refType="h" fact="0.2087"/>
              <dgm:constr type="w" for="ch" forName="ChildAccent2" refType="w" fact="0.167"/>
              <dgm:constr type="h" for="ch" forName="ChildAccent2" refType="h" fact="0.6051"/>
              <dgm:constr type="l" for="ch" forName="Parent2" refType="w" fact="0.6674"/>
              <dgm:constr type="t" for="ch" forName="Parent2" refType="h" fact="0.0923"/>
              <dgm:constr type="w" for="ch" forName="Parent2" refType="w" fact="0.165"/>
              <dgm:constr type="h" for="ch" forName="Parent2" refType="h" fact="0.1164"/>
              <dgm:constr type="l" for="ch" forName="ChildAccent3" refType="w" fact="0.5009"/>
              <dgm:constr type="t" for="ch" forName="ChildAccent3" refType="h" fact="0.2087"/>
              <dgm:constr type="w" for="ch" forName="ChildAccent3" refType="w" fact="0.167"/>
              <dgm:constr type="h" for="ch" forName="ChildAccent3" refType="h" fact="0.6517"/>
              <dgm:constr type="l" for="ch" forName="Parent3" refType="w" fact="0.5009"/>
              <dgm:constr type="t" for="ch" forName="Parent3" refType="h" fact="0.0698"/>
              <dgm:constr type="w" for="ch" forName="Parent3" refType="w" fact="0.166"/>
              <dgm:constr type="h" for="ch" forName="Parent3" refType="h" fact="0.1396"/>
              <dgm:constr type="l" for="ch" forName="ChildAccent4" refType="w" fact="0.3339"/>
              <dgm:constr type="t" for="ch" forName="ChildAccent4" refType="h" fact="0.2087"/>
              <dgm:constr type="w" for="ch" forName="ChildAccent4" refType="w" fact="0.167"/>
              <dgm:constr type="h" for="ch" forName="ChildAccent4" refType="h" fact="0.6982"/>
              <dgm:constr type="l" for="ch" forName="Parent4" refType="w" fact="0.3339"/>
              <dgm:constr type="t" for="ch" forName="Parent4" refType="h" fact="0.0458"/>
              <dgm:constr type="w" for="ch" forName="Parent4" refType="w" fact="0.167"/>
              <dgm:constr type="h" for="ch" forName="Parent4" refType="h" fact="0.1629"/>
              <dgm:constr type="l" for="ch" forName="ChildAccent5" refType="w" fact="0.167"/>
              <dgm:constr type="t" for="ch" forName="ChildAccent5" refType="h" fact="0.2087"/>
              <dgm:constr type="w" for="ch" forName="ChildAccent5" refType="w" fact="0.167"/>
              <dgm:constr type="h" for="ch" forName="ChildAccent5" refType="h" fact="0.7448"/>
              <dgm:constr type="l" for="ch" forName="Parent5" refType="w" fact="0.167"/>
              <dgm:constr type="t" for="ch" forName="Parent5" refType="h" fact="0.0225"/>
              <dgm:constr type="w" for="ch" forName="Parent5" refType="w" fact="0.167"/>
              <dgm:constr type="h" for="ch" forName="Parent5" refType="h" fact="0.1862"/>
              <dgm:constr type="l" for="ch" forName="ChildAccent6" refType="w" fact="0"/>
              <dgm:constr type="t" for="ch" forName="ChildAccent6" refType="h" fact="0.2087"/>
              <dgm:constr type="w" for="ch" forName="ChildAccent6" refType="w" fact="0.167"/>
              <dgm:constr type="h" for="ch" forName="ChildAccent6" refType="h" fact="0.7913"/>
              <dgm:constr type="l" for="ch" forName="Parent6" refType="w" fact="0"/>
              <dgm:constr type="t" for="ch" forName="Parent6" refType="h" fact="0"/>
              <dgm:constr type="w" for="ch" forName="Parent6" refType="w" fact="0.167"/>
              <dgm:constr type="h" for="ch" forName="Parent6" refType="h" fact="0.2095"/>
            </dgm:constrLst>
          </dgm:if>
          <dgm:else name="Name19">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7" refType="w" fact="0"/>
              <dgm:constr type="t" for="ch" forName="Child7" refType="h" fact="0.2168"/>
              <dgm:constr type="w" for="ch" forName="Child7" refType="w" fact="0.125"/>
              <dgm:constr type="h" for="ch" forName="Child7" refType="h" fact="0.7832"/>
              <dgm:constr type="l" for="ch" forName="Child6" refType="w" fact="0.1432"/>
              <dgm:constr type="t" for="ch" forName="Child6" refType="h" fact="0.2168"/>
              <dgm:constr type="w" for="ch" forName="Child6" refType="w" fact="0.125"/>
              <dgm:constr type="h" for="ch" forName="Child6" refType="h" fact="0.7397"/>
              <dgm:constr type="l" for="ch" forName="Child5" refType="w" fact="0.2865"/>
              <dgm:constr type="t" for="ch" forName="Child5" refType="h" fact="0.2168"/>
              <dgm:constr type="w" for="ch" forName="Child5" refType="w" fact="0.125"/>
              <dgm:constr type="h" for="ch" forName="Child5" refType="h" fact="0.6962"/>
              <dgm:constr type="l" for="ch" forName="Child4" refType="w" fact="0.4297"/>
              <dgm:constr type="t" for="ch" forName="Child4" refType="h" fact="0.2168"/>
              <dgm:constr type="w" for="ch" forName="Child4" refType="w" fact="0.125"/>
              <dgm:constr type="h" for="ch" forName="Child4" refType="h" fact="0.6526"/>
              <dgm:constr type="l" for="ch" forName="Child3" refType="w" fact="0.5726"/>
              <dgm:constr type="t" for="ch" forName="Child3" refType="h" fact="0.2168"/>
              <dgm:constr type="w" for="ch" forName="Child3" refType="w" fact="0.125"/>
              <dgm:constr type="h" for="ch" forName="Child3" refType="h" fact="0.6091"/>
              <dgm:constr type="l" for="ch" forName="Child2" refType="w" fact="0.7147"/>
              <dgm:constr type="t" for="ch" forName="Child2" refType="h" fact="0.2168"/>
              <dgm:constr type="w" for="ch" forName="Child2" refType="w" fact="0.125"/>
              <dgm:constr type="h" for="ch" forName="Child2" refType="h" fact="0.5656"/>
              <dgm:constr type="l" for="ch" forName="Child1" refType="w" fact="0.8568"/>
              <dgm:constr type="t" for="ch" forName="Child1" refType="h" fact="0.2168"/>
              <dgm:constr type="w" for="ch" forName="Child1" refType="w" fact="0.125"/>
              <dgm:constr type="h" for="ch" forName="Child1" refType="h" fact="0.5221"/>
              <dgm:constr type="l" for="ch" forName="ChildAccent1" refType="w" fact="0.8568"/>
              <dgm:constr type="t" for="ch" forName="ChildAccent1" refType="h" fact="0.2168"/>
              <dgm:constr type="w" for="ch" forName="ChildAccent1" refType="w" fact="0.1432"/>
              <dgm:constr type="h" for="ch" forName="ChildAccent1" refType="h" fact="0.5221"/>
              <dgm:constr type="l" for="ch" forName="Parent1" refType="w" fact="0.8568"/>
              <dgm:constr type="t" for="ch" forName="Parent1" refType="h" fact="0.1298"/>
              <dgm:constr type="w" for="ch" forName="Parent1" refType="w" fact="0.1432"/>
              <dgm:constr type="h" for="ch" forName="Parent1" refType="h" fact="0.087"/>
              <dgm:constr type="l" for="ch" forName="ChildAccent2" refType="w" fact="0.7147"/>
              <dgm:constr type="t" for="ch" forName="ChildAccent2" refType="h" fact="0.2168"/>
              <dgm:constr type="w" for="ch" forName="ChildAccent2" refType="w" fact="0.1432"/>
              <dgm:constr type="h" for="ch" forName="ChildAccent2" refType="h" fact="0.5656"/>
              <dgm:constr type="l" for="ch" forName="Parent2" refType="w" fact="0.7147"/>
              <dgm:constr type="t" for="ch" forName="Parent2" refType="h" fact="0.108"/>
              <dgm:constr type="w" for="ch" forName="Parent2" refType="w" fact="0.1425"/>
              <dgm:constr type="h" for="ch" forName="Parent2" refType="h" fact="0.1088"/>
              <dgm:constr type="l" for="ch" forName="ChildAccent3" refType="w" fact="0.5726"/>
              <dgm:constr type="t" for="ch" forName="ChildAccent3" refType="h" fact="0.2168"/>
              <dgm:constr type="w" for="ch" forName="ChildAccent3" refType="w" fact="0.1432"/>
              <dgm:constr type="h" for="ch" forName="ChildAccent3" refType="h" fact="0.6091"/>
              <dgm:constr type="l" for="ch" forName="Parent3" refType="w" fact="0.5726"/>
              <dgm:constr type="t" for="ch" forName="Parent3" refType="h" fact="0.087"/>
              <dgm:constr type="w" for="ch" forName="Parent3" refType="w" fact="0.14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2865"/>
              <dgm:constr type="t" for="ch" forName="ChildAccent5" refType="h" fact="0.2168"/>
              <dgm:constr type="w" for="ch" forName="ChildAccent5" refType="w" fact="0.1432"/>
              <dgm:constr type="h" for="ch" forName="ChildAccent5" refType="h" fact="0.6962"/>
              <dgm:constr type="l" for="ch" forName="Parent5" refType="w" fact="0.2865"/>
              <dgm:constr type="t" for="ch" forName="Parent5" refType="h" fact="0.0428"/>
              <dgm:constr type="w" for="ch" forName="Parent5" refType="w" fact="0.1432"/>
              <dgm:constr type="h" for="ch" forName="Parent5" refType="h" fact="0.174"/>
              <dgm:constr type="l" for="ch" forName="ChildAccent6" refType="w" fact="0.1432"/>
              <dgm:constr type="t" for="ch" forName="ChildAccent6" refType="h" fact="0.2168"/>
              <dgm:constr type="w" for="ch" forName="ChildAccent6" refType="w" fact="0.1432"/>
              <dgm:constr type="h" for="ch" forName="ChildAccent6" refType="h" fact="0.7397"/>
              <dgm:constr type="l" for="ch" forName="Parent6" refType="w" fact="0.1432"/>
              <dgm:constr type="t" for="ch" forName="Parent6" refType="h" fact="0.0217"/>
              <dgm:constr type="w" for="ch" forName="Parent6" refType="w" fact="0.1432"/>
              <dgm:constr type="h" for="ch" forName="Parent6" refType="h" fact="0.1958"/>
              <dgm:constr type="l" for="ch" forName="ChildAccent7" refType="w" fact="0"/>
              <dgm:constr type="t" for="ch" forName="ChildAccent7" refType="h" fact="0.2168"/>
              <dgm:constr type="w" for="ch" forName="ChildAccent7" refType="w" fact="0.1432"/>
              <dgm:constr type="h" for="ch" forName="ChildAccent7" refType="h" fact="0.7832"/>
              <dgm:constr type="l" for="ch" forName="Parent7" refType="w" fact="0"/>
              <dgm:constr type="t" for="ch" forName="Parent7" refType="h" fact="0"/>
              <dgm:constr type="w" for="ch" forName="Parent7" refType="w" fact="0.1432"/>
              <dgm:constr type="h" for="ch" forName="Parent7" refType="h" fact="0.2175"/>
            </dgm:constrLst>
          </dgm:else>
        </dgm:choose>
      </dgm:else>
    </dgm:choose>
    <dgm:forEach name="wrapper" axis="self" ptType="parTrans">
      <dgm:forEach name="accentRepeat" axis="self">
        <dgm:layoutNode name="ChildAccent" styleLbl="alignImgPlace1">
          <dgm:alg type="sp"/>
          <dgm:choose name="Name20">
            <dgm:if name="Name21" axis="followSib" ptType="node" func="cnt" op="equ" val="0">
              <dgm:shape xmlns:r="http://schemas.openxmlformats.org/officeDocument/2006/relationships" type="wedgeRectCallout" r:blip="">
                <dgm:adjLst>
                  <dgm:adj idx="1" val="0"/>
                  <dgm:adj idx="2" val="0"/>
                </dgm:adjLst>
              </dgm:shape>
            </dgm:if>
            <dgm:else name="Name22">
              <dgm:choose name="Name23">
                <dgm:if name="Name24" axis="precedSib" ptType="node" func="cnt" op="equ" val="6">
                  <dgm:shape xmlns:r="http://schemas.openxmlformats.org/officeDocument/2006/relationships" type="wedgeRectCallout" r:blip="">
                    <dgm:adjLst>
                      <dgm:adj idx="1" val="0"/>
                      <dgm:adj idx="2" val="0"/>
                    </dgm:adjLst>
                  </dgm:shape>
                </dgm:if>
                <dgm:else name="Name25">
                  <dgm:choose name="Name26">
                    <dgm:if name="Name27" func="var" arg="dir" op="equ" val="norm">
                      <dgm:shape xmlns:r="http://schemas.openxmlformats.org/officeDocument/2006/relationships" type="wedgeRectCallout" r:blip="">
                        <dgm:adjLst>
                          <dgm:adj idx="1" val="0.625"/>
                          <dgm:adj idx="2" val="0.2083"/>
                        </dgm:adjLst>
                      </dgm:shape>
                    </dgm:if>
                    <dgm:else name="Name28">
                      <dgm:shape xmlns:r="http://schemas.openxmlformats.org/officeDocument/2006/relationships" type="wedgeRectCallout" r:blip="">
                        <dgm:adjLst>
                          <dgm:adj idx="1" val="-0.625"/>
                          <dgm:adj idx="2" val="0.2083"/>
                        </dgm:adjLst>
                      </dgm:shape>
                    </dgm:else>
                  </dgm:choose>
                </dgm:else>
              </dgm:choose>
            </dgm:else>
          </dgm:choose>
          <dgm:presOf axis="des" ptType="node"/>
        </dgm:layoutNode>
      </dgm:forEach>
    </dgm:forEach>
    <dgm:forEach name="Name29" axis="ch" ptType="node" st="7" cnt="1">
      <dgm:layoutNode name="ChildAccent7">
        <dgm:alg type="sp"/>
        <dgm:shape xmlns:r="http://schemas.openxmlformats.org/officeDocument/2006/relationships" r:blip="">
          <dgm:adjLst/>
        </dgm:shape>
        <dgm:presOf/>
        <dgm:constrLst/>
        <dgm:forEach name="Name30" ref="accentRepeat"/>
      </dgm:layoutNode>
      <dgm:layoutNode name="Child7" styleLbl="revTx">
        <dgm:varLst>
          <dgm:chMax val="0"/>
          <dgm:chPref val="0"/>
          <dgm:bulletEnabled val="1"/>
        </dgm:varLst>
        <dgm:choose name="Name31">
          <dgm:if name="Name32" func="var" arg="dir" op="equ" val="norm">
            <dgm:alg type="tx">
              <dgm:param type="parTxLTRAlign" val="r"/>
              <dgm:param type="shpTxLTRAlignCh" val="r"/>
              <dgm:param type="txAnchorVert" val="t"/>
            </dgm:alg>
          </dgm:if>
          <dgm:else name="Name3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7"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4" axis="ch" ptType="node" st="6" cnt="1">
      <dgm:layoutNode name="ChildAccent6">
        <dgm:alg type="sp"/>
        <dgm:shape xmlns:r="http://schemas.openxmlformats.org/officeDocument/2006/relationships" r:blip="">
          <dgm:adjLst/>
        </dgm:shape>
        <dgm:presOf/>
        <dgm:constrLst/>
        <dgm:forEach name="Name35" ref="accentRepeat"/>
      </dgm:layoutNode>
      <dgm:layoutNode name="Child6" styleLbl="revTx">
        <dgm:varLst>
          <dgm:chMax val="0"/>
          <dgm:chPref val="0"/>
          <dgm:bulletEnabled val="1"/>
        </dgm:varLst>
        <dgm:choose name="Name36">
          <dgm:if name="Name37" func="var" arg="dir" op="equ" val="norm">
            <dgm:alg type="tx">
              <dgm:param type="parTxLTRAlign" val="r"/>
              <dgm:param type="shpTxLTRAlignCh" val="r"/>
              <dgm:param type="txAnchorVert" val="t"/>
            </dgm:alg>
          </dgm:if>
          <dgm:else name="Name3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6"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9" axis="ch" ptType="node" st="5" cnt="1">
      <dgm:layoutNode name="ChildAccent5">
        <dgm:alg type="sp"/>
        <dgm:shape xmlns:r="http://schemas.openxmlformats.org/officeDocument/2006/relationships" r:blip="">
          <dgm:adjLst/>
        </dgm:shape>
        <dgm:presOf/>
        <dgm:constrLst/>
        <dgm:forEach name="Name40" ref="accentRepeat"/>
      </dgm:layoutNode>
      <dgm:layoutNode name="Child5" styleLbl="revTx">
        <dgm:varLst>
          <dgm:chMax val="0"/>
          <dgm:chPref val="0"/>
          <dgm:bulletEnabled val="1"/>
        </dgm:varLst>
        <dgm:choose name="Name41">
          <dgm:if name="Name42" func="var" arg="dir" op="equ" val="norm">
            <dgm:alg type="tx">
              <dgm:param type="parTxLTRAlign" val="r"/>
              <dgm:param type="shpTxLTRAlignCh" val="r"/>
              <dgm:param type="txAnchorVert" val="t"/>
            </dgm:alg>
          </dgm:if>
          <dgm:else name="Name4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5"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4" axis="ch" ptType="node" st="4" cnt="1">
      <dgm:layoutNode name="ChildAccent4">
        <dgm:alg type="sp"/>
        <dgm:shape xmlns:r="http://schemas.openxmlformats.org/officeDocument/2006/relationships" r:blip="">
          <dgm:adjLst/>
        </dgm:shape>
        <dgm:presOf/>
        <dgm:constrLst/>
        <dgm:forEach name="Name45" ref="accentRepeat"/>
      </dgm:layoutNode>
      <dgm:layoutNode name="Child4" styleLbl="revTx">
        <dgm:varLst>
          <dgm:chMax val="0"/>
          <dgm:chPref val="0"/>
          <dgm:bulletEnabled val="1"/>
        </dgm:varLst>
        <dgm:choose name="Name46">
          <dgm:if name="Name47" func="var" arg="dir" op="equ" val="norm">
            <dgm:alg type="tx">
              <dgm:param type="parTxLTRAlign" val="r"/>
              <dgm:param type="shpTxLTRAlignCh" val="r"/>
              <dgm:param type="txAnchorVert" val="t"/>
            </dgm:alg>
          </dgm:if>
          <dgm:else name="Name4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4"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9" axis="ch" ptType="node" st="3" cnt="1">
      <dgm:layoutNode name="ChildAccent3">
        <dgm:alg type="sp"/>
        <dgm:shape xmlns:r="http://schemas.openxmlformats.org/officeDocument/2006/relationships" r:blip="">
          <dgm:adjLst/>
        </dgm:shape>
        <dgm:presOf/>
        <dgm:constrLst/>
        <dgm:forEach name="Name50" ref="accentRepeat"/>
      </dgm:layoutNode>
      <dgm:layoutNode name="Child3" styleLbl="revTx">
        <dgm:varLst>
          <dgm:chMax val="0"/>
          <dgm:chPref val="0"/>
          <dgm:bulletEnabled val="1"/>
        </dgm:varLst>
        <dgm:choose name="Name51">
          <dgm:if name="Name52" func="var" arg="dir" op="equ" val="norm">
            <dgm:alg type="tx">
              <dgm:param type="parTxLTRAlign" val="r"/>
              <dgm:param type="shpTxLTRAlignCh" val="r"/>
              <dgm:param type="txAnchorVert" val="t"/>
            </dgm:alg>
          </dgm:if>
          <dgm:else name="Name5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3"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4" axis="ch" ptType="node" st="2" cnt="1">
      <dgm:layoutNode name="ChildAccent2">
        <dgm:alg type="sp"/>
        <dgm:shape xmlns:r="http://schemas.openxmlformats.org/officeDocument/2006/relationships" r:blip="">
          <dgm:adjLst/>
        </dgm:shape>
        <dgm:presOf/>
        <dgm:constrLst/>
        <dgm:forEach name="Name55" ref="accentRepeat"/>
      </dgm:layoutNode>
      <dgm:layoutNode name="Child2" styleLbl="revTx">
        <dgm:varLst>
          <dgm:chMax val="0"/>
          <dgm:chPref val="0"/>
          <dgm:bulletEnabled val="1"/>
        </dgm:varLst>
        <dgm:choose name="Name56">
          <dgm:if name="Name57" func="var" arg="dir" op="equ" val="norm">
            <dgm:alg type="tx">
              <dgm:param type="parTxLTRAlign" val="r"/>
              <dgm:param type="shpTxLTRAlignCh" val="r"/>
              <dgm:param type="txAnchorVert" val="t"/>
            </dgm:alg>
          </dgm:if>
          <dgm:else name="Name5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2"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9" axis="ch" ptType="node" cnt="1">
      <dgm:layoutNode name="ChildAccent1">
        <dgm:alg type="sp"/>
        <dgm:shape xmlns:r="http://schemas.openxmlformats.org/officeDocument/2006/relationships" r:blip="">
          <dgm:adjLst/>
        </dgm:shape>
        <dgm:presOf/>
        <dgm:constrLst/>
        <dgm:forEach name="Name60" ref="accentRepeat"/>
      </dgm:layoutNode>
      <dgm:layoutNode name="Child1" styleLbl="revTx">
        <dgm:varLst>
          <dgm:chMax val="0"/>
          <dgm:chPref val="0"/>
          <dgm:bulletEnabled val="1"/>
        </dgm:varLst>
        <dgm:choose name="Name61">
          <dgm:if name="Name62" func="var" arg="dir" op="equ" val="norm">
            <dgm:alg type="tx">
              <dgm:param type="parTxLTRAlign" val="r"/>
              <dgm:param type="shpTxLTRAlignCh" val="r"/>
              <dgm:param type="txAnchorVert" val="t"/>
            </dgm:alg>
          </dgm:if>
          <dgm:else name="Name6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1"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316A4E-6042-4566-8960-EE1C9704A8C7}" type="datetimeFigureOut">
              <a:rPr lang="en-GB" smtClean="0"/>
              <a:t>11/06/2015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C1C489-CFAA-4246-9C33-AC002DAD2A2E}" type="slidenum">
              <a:rPr lang="en-GB" smtClean="0"/>
              <a:t>‹#›</a:t>
            </a:fld>
            <a:endParaRPr lang="en-GB"/>
          </a:p>
        </p:txBody>
      </p:sp>
    </p:spTree>
    <p:extLst>
      <p:ext uri="{BB962C8B-B14F-4D97-AF65-F5344CB8AC3E}">
        <p14:creationId xmlns:p14="http://schemas.microsoft.com/office/powerpoint/2010/main" val="3881487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026" name="Picture 2" descr="http://photographyblogger.net/wp-content/uploads/2009/10/New-Zealand14.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00922" y="0"/>
            <a:ext cx="12379061"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userDrawn="1"/>
        </p:nvSpPr>
        <p:spPr>
          <a:xfrm>
            <a:off x="1" y="3944494"/>
            <a:ext cx="4992356" cy="1611200"/>
          </a:xfrm>
          <a:prstGeom prst="rect">
            <a:avLst/>
          </a:prstGeom>
          <a:solidFill>
            <a:sysClr val="window" lastClr="FFFFFF">
              <a:alpha val="70000"/>
            </a:sys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cxnSp>
        <p:nvCxnSpPr>
          <p:cNvPr id="8" name="Straight Connector 7"/>
          <p:cNvCxnSpPr/>
          <p:nvPr userDrawn="1"/>
        </p:nvCxnSpPr>
        <p:spPr>
          <a:xfrm>
            <a:off x="0" y="3944494"/>
            <a:ext cx="4992356" cy="0"/>
          </a:xfrm>
          <a:prstGeom prst="line">
            <a:avLst/>
          </a:prstGeom>
          <a:noFill/>
          <a:ln w="25400" cap="flat" cmpd="sng" algn="ctr">
            <a:solidFill>
              <a:srgbClr val="9A102D"/>
            </a:solidFill>
            <a:prstDash val="solid"/>
          </a:ln>
          <a:effectLst/>
        </p:spPr>
      </p:cxnSp>
      <p:sp>
        <p:nvSpPr>
          <p:cNvPr id="10" name="Title 1"/>
          <p:cNvSpPr>
            <a:spLocks noGrp="1"/>
          </p:cNvSpPr>
          <p:nvPr>
            <p:ph type="ctrTitle"/>
          </p:nvPr>
        </p:nvSpPr>
        <p:spPr>
          <a:xfrm>
            <a:off x="251360" y="3944494"/>
            <a:ext cx="4654852" cy="1611199"/>
          </a:xfrm>
          <a:prstGeom prst="rect">
            <a:avLst/>
          </a:prstGeom>
        </p:spPr>
        <p:txBody>
          <a:bodyPr anchor="ctr">
            <a:normAutofit/>
          </a:bodyPr>
          <a:lstStyle>
            <a:lvl1pPr>
              <a:defRPr sz="2000"/>
            </a:lvl1pPr>
          </a:lstStyle>
          <a:p>
            <a:r>
              <a:rPr lang="en-GB" dirty="0" smtClean="0"/>
              <a:t>Click to edit Master title style</a:t>
            </a:r>
            <a:endParaRPr lang="en-US" dirty="0"/>
          </a:p>
        </p:txBody>
      </p:sp>
      <p:sp>
        <p:nvSpPr>
          <p:cNvPr id="7" name="TextBox 6"/>
          <p:cNvSpPr txBox="1"/>
          <p:nvPr userDrawn="1"/>
        </p:nvSpPr>
        <p:spPr>
          <a:xfrm>
            <a:off x="7100046" y="6347012"/>
            <a:ext cx="2057400" cy="276999"/>
          </a:xfrm>
          <a:prstGeom prst="rect">
            <a:avLst/>
          </a:prstGeom>
          <a:noFill/>
        </p:spPr>
        <p:txBody>
          <a:bodyPr wrap="square" rtlCol="0">
            <a:spAutoFit/>
          </a:bodyPr>
          <a:lstStyle/>
          <a:p>
            <a:r>
              <a:rPr lang="en-GB" sz="1200" dirty="0" smtClean="0">
                <a:latin typeface="Rockwell" panose="02060603020205020403" pitchFamily="18" charset="0"/>
              </a:rPr>
              <a:t>www.derby.ac.uk/icegs</a:t>
            </a:r>
            <a:r>
              <a:rPr lang="en-GB" sz="1200" baseline="0" dirty="0" smtClean="0">
                <a:latin typeface="Rockwell" panose="02060603020205020403" pitchFamily="18" charset="0"/>
              </a:rPr>
              <a:t> </a:t>
            </a:r>
            <a:endParaRPr lang="en-GB" sz="1200" dirty="0">
              <a:latin typeface="Rockwell" panose="02060603020205020403" pitchFamily="18" charset="0"/>
            </a:endParaRPr>
          </a:p>
        </p:txBody>
      </p:sp>
    </p:spTree>
    <p:extLst>
      <p:ext uri="{BB962C8B-B14F-4D97-AF65-F5344CB8AC3E}">
        <p14:creationId xmlns:p14="http://schemas.microsoft.com/office/powerpoint/2010/main" val="20744992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0579" y="274638"/>
            <a:ext cx="8336221" cy="1143000"/>
          </a:xfrm>
          <a:prstGeom prst="rect">
            <a:avLst/>
          </a:prstGeom>
        </p:spPr>
        <p:txBody>
          <a:bodyPr anchor="ctr"/>
          <a:lstStyle>
            <a:lvl1pPr>
              <a:defRPr sz="3200"/>
            </a:lvl1pPr>
          </a:lstStyle>
          <a:p>
            <a:r>
              <a:rPr lang="en-GB" dirty="0" smtClean="0"/>
              <a:t>Click to edit Master title style</a:t>
            </a:r>
            <a:endParaRPr lang="en-US" dirty="0"/>
          </a:p>
        </p:txBody>
      </p:sp>
      <p:sp>
        <p:nvSpPr>
          <p:cNvPr id="3" name="Content Placeholder 2"/>
          <p:cNvSpPr>
            <a:spLocks noGrp="1"/>
          </p:cNvSpPr>
          <p:nvPr>
            <p:ph idx="1"/>
          </p:nvPr>
        </p:nvSpPr>
        <p:spPr>
          <a:xfrm>
            <a:off x="350579" y="1600201"/>
            <a:ext cx="8336221" cy="4088616"/>
          </a:xfrm>
          <a:prstGeom prst="rect">
            <a:avLst/>
          </a:prstGeom>
        </p:spPr>
        <p:txBody>
          <a:bodyPr/>
          <a:lstStyle>
            <a:lvl1pPr>
              <a:defRPr sz="2400">
                <a:latin typeface="+mj-lt"/>
              </a:defRPr>
            </a:lvl1pPr>
          </a:lstStyle>
          <a:p>
            <a:pPr lvl="0"/>
            <a:r>
              <a:rPr lang="en-GB" dirty="0" smtClean="0"/>
              <a:t>Click to edit Master text styles</a:t>
            </a:r>
          </a:p>
        </p:txBody>
      </p:sp>
      <p:sp>
        <p:nvSpPr>
          <p:cNvPr id="4" name="Rectangle 3"/>
          <p:cNvSpPr/>
          <p:nvPr userDrawn="1"/>
        </p:nvSpPr>
        <p:spPr>
          <a:xfrm>
            <a:off x="7611035" y="4545106"/>
            <a:ext cx="1290918" cy="142538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extBox 4"/>
          <p:cNvSpPr txBox="1"/>
          <p:nvPr userDrawn="1"/>
        </p:nvSpPr>
        <p:spPr>
          <a:xfrm>
            <a:off x="7100046" y="6347012"/>
            <a:ext cx="2057400" cy="276999"/>
          </a:xfrm>
          <a:prstGeom prst="rect">
            <a:avLst/>
          </a:prstGeom>
          <a:solidFill>
            <a:schemeClr val="bg1"/>
          </a:solidFill>
        </p:spPr>
        <p:txBody>
          <a:bodyPr wrap="square" rtlCol="0">
            <a:spAutoFit/>
          </a:bodyPr>
          <a:lstStyle/>
          <a:p>
            <a:r>
              <a:rPr lang="en-GB" sz="1200" dirty="0" smtClean="0">
                <a:latin typeface="Rockwell" panose="02060603020205020403" pitchFamily="18" charset="0"/>
              </a:rPr>
              <a:t>www.derby.ac.uk/icegs</a:t>
            </a:r>
            <a:r>
              <a:rPr lang="en-GB" sz="1200" baseline="0" dirty="0" smtClean="0">
                <a:latin typeface="Rockwell" panose="02060603020205020403" pitchFamily="18" charset="0"/>
              </a:rPr>
              <a:t> </a:t>
            </a:r>
            <a:endParaRPr lang="en-GB" sz="1200" dirty="0">
              <a:latin typeface="Rockwell" panose="02060603020205020403" pitchFamily="18" charset="0"/>
            </a:endParaRPr>
          </a:p>
        </p:txBody>
      </p:sp>
    </p:spTree>
    <p:extLst>
      <p:ext uri="{BB962C8B-B14F-4D97-AF65-F5344CB8AC3E}">
        <p14:creationId xmlns:p14="http://schemas.microsoft.com/office/powerpoint/2010/main" val="2823903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2554433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Education Powerpoint Inner Template.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Subtitle 2"/>
          <p:cNvSpPr txBox="1">
            <a:spLocks/>
          </p:cNvSpPr>
          <p:nvPr/>
        </p:nvSpPr>
        <p:spPr>
          <a:xfrm>
            <a:off x="4486829" y="6237993"/>
            <a:ext cx="4387583" cy="495207"/>
          </a:xfrm>
          <a:prstGeom prst="rect">
            <a:avLst/>
          </a:prstGeom>
          <a:ln>
            <a:noFill/>
          </a:ln>
        </p:spPr>
        <p:txBody>
          <a:bodyPr vert="horz" lIns="91440" tIns="45720" rIns="91440" bIns="45720" rtlCol="0" anchor="ct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dirty="0" err="1" smtClean="0">
                <a:latin typeface="Rockwell"/>
                <a:cs typeface="Rockwell"/>
              </a:rPr>
              <a:t>www.derby.ac.uk</a:t>
            </a:r>
            <a:endParaRPr lang="en-US" sz="1200" dirty="0">
              <a:latin typeface="Rockwell"/>
              <a:cs typeface="Rockwell"/>
            </a:endParaRPr>
          </a:p>
        </p:txBody>
      </p:sp>
      <p:sp>
        <p:nvSpPr>
          <p:cNvPr id="4" name="TextBox 3"/>
          <p:cNvSpPr txBox="1"/>
          <p:nvPr/>
        </p:nvSpPr>
        <p:spPr>
          <a:xfrm>
            <a:off x="7100046" y="6347012"/>
            <a:ext cx="2057400" cy="276999"/>
          </a:xfrm>
          <a:prstGeom prst="rect">
            <a:avLst/>
          </a:prstGeom>
          <a:solidFill>
            <a:schemeClr val="bg1"/>
          </a:solidFill>
        </p:spPr>
        <p:txBody>
          <a:bodyPr wrap="square" rtlCol="0">
            <a:spAutoFit/>
          </a:bodyPr>
          <a:lstStyle/>
          <a:p>
            <a:r>
              <a:rPr lang="en-GB" sz="1200" dirty="0" smtClean="0">
                <a:latin typeface="Rockwell" panose="02060603020205020403" pitchFamily="18" charset="0"/>
              </a:rPr>
              <a:t>www.derby.ac.uk/icegs</a:t>
            </a:r>
            <a:r>
              <a:rPr lang="en-GB" sz="1200" baseline="0" dirty="0" smtClean="0">
                <a:latin typeface="Rockwell" panose="02060603020205020403" pitchFamily="18" charset="0"/>
              </a:rPr>
              <a:t> </a:t>
            </a:r>
            <a:endParaRPr lang="en-GB" sz="1200" dirty="0">
              <a:latin typeface="Rockwell" panose="02060603020205020403" pitchFamily="18" charset="0"/>
            </a:endParaRPr>
          </a:p>
        </p:txBody>
      </p:sp>
    </p:spTree>
    <p:extLst>
      <p:ext uri="{BB962C8B-B14F-4D97-AF65-F5344CB8AC3E}">
        <p14:creationId xmlns:p14="http://schemas.microsoft.com/office/powerpoint/2010/main" val="3651012018"/>
      </p:ext>
    </p:extLst>
  </p:cSld>
  <p:clrMap bg1="lt1" tx1="dk1" bg2="lt2" tx2="dk2" accent1="accent1" accent2="accent2" accent3="accent3" accent4="accent4" accent5="accent5" accent6="accent6" hlink="hlink" folHlink="folHlink"/>
  <p:sldLayoutIdLst>
    <p:sldLayoutId id="2147483651" r:id="rId1"/>
    <p:sldLayoutId id="2147483650" r:id="rId2"/>
    <p:sldLayoutId id="2147483652" r:id="rId3"/>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txStyles>
    <p:titleStyle>
      <a:lvl1pPr algn="l" defTabSz="457200" rtl="0" eaLnBrk="1" latinLnBrk="0" hangingPunct="1">
        <a:spcBef>
          <a:spcPct val="0"/>
        </a:spcBef>
        <a:buNone/>
        <a:defRPr sz="2000" b="0" i="0" kern="1200">
          <a:solidFill>
            <a:schemeClr val="tx1"/>
          </a:solidFill>
          <a:latin typeface="Rockwell"/>
          <a:ea typeface="+mj-ea"/>
          <a:cs typeface="Rockwell"/>
        </a:defRPr>
      </a:lvl1pPr>
    </p:titleStyle>
    <p:bodyStyle>
      <a:lvl1pPr marL="342900" indent="-342900" algn="l" defTabSz="457200" rtl="0" eaLnBrk="1" latinLnBrk="0" hangingPunct="1">
        <a:spcBef>
          <a:spcPct val="20000"/>
        </a:spcBef>
        <a:buFont typeface="Arial"/>
        <a:buChar char="•"/>
        <a:defRPr sz="14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18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derby.openrepository.com/derby/handle/10545/323889" TargetMode="External"/><Relationship Id="rId2" Type="http://schemas.openxmlformats.org/officeDocument/2006/relationships/hyperlink" Target="http://www.derby.ac.uk/media/derbyacuk/contentassets/documents/ehs/icegs/iCeGS_Global_Dynamics_Local_Resonances2009.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tandfonline.com/doi/full/10.1080/03069885.2014.918934#.VD6SGqFwbcs" TargetMode="External"/><Relationship Id="rId3" Type="http://schemas.openxmlformats.org/officeDocument/2006/relationships/hyperlink" Target="http://derby.openrepository.com/derby/handle/10545/305530" TargetMode="External"/><Relationship Id="rId7" Type="http://schemas.openxmlformats.org/officeDocument/2006/relationships/hyperlink" Target="http://derby.openrepository.com/derby/handle/10545/324088" TargetMode="External"/><Relationship Id="rId2" Type="http://schemas.openxmlformats.org/officeDocument/2006/relationships/hyperlink" Target="http://derby.openrepository.com/derby/handle/10545/246992" TargetMode="External"/><Relationship Id="rId1" Type="http://schemas.openxmlformats.org/officeDocument/2006/relationships/slideLayout" Target="../slideLayouts/slideLayout2.xml"/><Relationship Id="rId6" Type="http://schemas.openxmlformats.org/officeDocument/2006/relationships/hyperlink" Target="http://www.tandfonline.com/doi/abs/10.1080/03069885.2012.713908" TargetMode="External"/><Relationship Id="rId5" Type="http://schemas.openxmlformats.org/officeDocument/2006/relationships/hyperlink" Target="http://derby.openrepository.com/derby/bitstream/10545/346008/1/Teachers%20and%20Careers-final.pdf" TargetMode="External"/><Relationship Id="rId4" Type="http://schemas.openxmlformats.org/officeDocument/2006/relationships/hyperlink" Target="http://hdl.handle.net/10545/333587"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mailto:t.hooley@derby.ac.uk" TargetMode="External"/><Relationship Id="rId2" Type="http://schemas.openxmlformats.org/officeDocument/2006/relationships/hyperlink" Target="http://www.derby.ac.uk/icegs" TargetMode="External"/><Relationship Id="rId1" Type="http://schemas.openxmlformats.org/officeDocument/2006/relationships/slideLayout" Target="../slideLayouts/slideLayout2.xml"/><Relationship Id="rId4" Type="http://schemas.openxmlformats.org/officeDocument/2006/relationships/hyperlink" Target="http://adventuresincareerdevelopment.posterous.com/"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GB" sz="2400" dirty="0" smtClean="0"/>
              <a:t>Career Development – The Policy Conversation</a:t>
            </a:r>
            <a:br>
              <a:rPr lang="en-GB" sz="2400" dirty="0" smtClean="0"/>
            </a:br>
            <a:r>
              <a:rPr lang="en-GB" sz="600" dirty="0" smtClean="0"/>
              <a:t/>
            </a:r>
            <a:br>
              <a:rPr lang="en-GB" sz="600" dirty="0" smtClean="0"/>
            </a:br>
            <a:r>
              <a:rPr lang="en-GB" sz="1800" dirty="0" smtClean="0"/>
              <a:t>Professor </a:t>
            </a:r>
            <a:r>
              <a:rPr lang="en-GB" sz="1800" dirty="0" err="1" smtClean="0"/>
              <a:t>Tristram</a:t>
            </a:r>
            <a:r>
              <a:rPr lang="en-GB" sz="1800" dirty="0" smtClean="0"/>
              <a:t> Hooley</a:t>
            </a:r>
            <a:r>
              <a:rPr lang="en-GB" sz="2400" dirty="0"/>
              <a:t/>
            </a:r>
            <a:br>
              <a:rPr lang="en-GB" sz="2400" dirty="0"/>
            </a:br>
            <a:r>
              <a:rPr lang="en-GB" sz="2400" dirty="0" smtClean="0"/>
              <a:t> </a:t>
            </a:r>
            <a:endParaRPr lang="en-US" sz="2400" dirty="0"/>
          </a:p>
        </p:txBody>
      </p:sp>
    </p:spTree>
    <p:extLst>
      <p:ext uri="{BB962C8B-B14F-4D97-AF65-F5344CB8AC3E}">
        <p14:creationId xmlns:p14="http://schemas.microsoft.com/office/powerpoint/2010/main" val="221866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54954018"/>
              </p:ext>
            </p:extLst>
          </p:nvPr>
        </p:nvGraphicFramePr>
        <p:xfrm>
          <a:off x="377825" y="1268413"/>
          <a:ext cx="8370888" cy="4030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2145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policy challenges</a:t>
            </a:r>
            <a:endParaRPr lang="en-US" dirty="0"/>
          </a:p>
        </p:txBody>
      </p:sp>
      <p:sp>
        <p:nvSpPr>
          <p:cNvPr id="3" name="Content Placeholder 2"/>
          <p:cNvSpPr>
            <a:spLocks noGrp="1"/>
          </p:cNvSpPr>
          <p:nvPr>
            <p:ph idx="1"/>
          </p:nvPr>
        </p:nvSpPr>
        <p:spPr>
          <a:xfrm>
            <a:off x="350579" y="1600201"/>
            <a:ext cx="4166003" cy="4088616"/>
          </a:xfrm>
        </p:spPr>
        <p:txBody>
          <a:bodyPr/>
          <a:lstStyle/>
          <a:p>
            <a:r>
              <a:rPr lang="en-US" dirty="0"/>
              <a:t> </a:t>
            </a:r>
            <a:r>
              <a:rPr lang="en-GB" dirty="0" smtClean="0"/>
              <a:t>Active </a:t>
            </a:r>
            <a:r>
              <a:rPr lang="en-GB" dirty="0"/>
              <a:t>ageing.</a:t>
            </a:r>
            <a:endParaRPr lang="en-US" dirty="0"/>
          </a:p>
          <a:p>
            <a:pPr lvl="0"/>
            <a:r>
              <a:rPr lang="en-GB" dirty="0"/>
              <a:t>Active labour markets.</a:t>
            </a:r>
            <a:endParaRPr lang="en-US" dirty="0"/>
          </a:p>
          <a:p>
            <a:pPr lvl="0"/>
            <a:r>
              <a:rPr lang="en-GB" dirty="0"/>
              <a:t>Economic development</a:t>
            </a:r>
            <a:endParaRPr lang="en-US" dirty="0"/>
          </a:p>
          <a:p>
            <a:pPr lvl="0"/>
            <a:r>
              <a:rPr lang="en-GB" dirty="0"/>
              <a:t>Efficient investment in education and </a:t>
            </a:r>
            <a:r>
              <a:rPr lang="en-GB" dirty="0" smtClean="0"/>
              <a:t>training </a:t>
            </a:r>
            <a:endParaRPr lang="en-US" dirty="0"/>
          </a:p>
          <a:p>
            <a:pPr lvl="0"/>
            <a:r>
              <a:rPr lang="en-GB" dirty="0"/>
              <a:t>Employee </a:t>
            </a:r>
            <a:r>
              <a:rPr lang="en-GB" dirty="0" smtClean="0"/>
              <a:t>engagement</a:t>
            </a:r>
            <a:endParaRPr lang="en-US" dirty="0"/>
          </a:p>
          <a:p>
            <a:pPr lvl="0"/>
            <a:r>
              <a:rPr lang="en-GB" dirty="0"/>
              <a:t>Labour market </a:t>
            </a:r>
            <a:r>
              <a:rPr lang="en-GB" dirty="0" smtClean="0"/>
              <a:t>efficiency</a:t>
            </a:r>
          </a:p>
          <a:p>
            <a:pPr lvl="0"/>
            <a:r>
              <a:rPr lang="en-GB" dirty="0" smtClean="0"/>
              <a:t>Labour </a:t>
            </a:r>
            <a:r>
              <a:rPr lang="en-GB" dirty="0"/>
              <a:t>market flexibility/</a:t>
            </a:r>
            <a:r>
              <a:rPr lang="en-GB" dirty="0" err="1"/>
              <a:t>flexicurity</a:t>
            </a:r>
            <a:r>
              <a:rPr lang="en-GB" dirty="0"/>
              <a:t>.</a:t>
            </a:r>
            <a:endParaRPr lang="en-US" dirty="0"/>
          </a:p>
        </p:txBody>
      </p:sp>
      <p:sp>
        <p:nvSpPr>
          <p:cNvPr id="4" name="Rectangle 3"/>
          <p:cNvSpPr/>
          <p:nvPr/>
        </p:nvSpPr>
        <p:spPr>
          <a:xfrm>
            <a:off x="4378036" y="1459203"/>
            <a:ext cx="4572000" cy="4524315"/>
          </a:xfrm>
          <a:prstGeom prst="rect">
            <a:avLst/>
          </a:prstGeom>
        </p:spPr>
        <p:txBody>
          <a:bodyPr>
            <a:spAutoFit/>
          </a:bodyPr>
          <a:lstStyle/>
          <a:p>
            <a:pPr marL="342900" indent="-342900">
              <a:buFont typeface="Arial" panose="020B0604020202020204" pitchFamily="34" charset="0"/>
              <a:buChar char="•"/>
            </a:pPr>
            <a:r>
              <a:rPr lang="en-GB" sz="2400" dirty="0" smtClean="0">
                <a:latin typeface="+mj-lt"/>
              </a:rPr>
              <a:t>Lifelong learning</a:t>
            </a:r>
            <a:endParaRPr lang="en-GB" sz="2400" dirty="0">
              <a:latin typeface="+mj-lt"/>
            </a:endParaRPr>
          </a:p>
          <a:p>
            <a:pPr marL="342900" indent="-342900">
              <a:buFont typeface="Arial" panose="020B0604020202020204" pitchFamily="34" charset="0"/>
              <a:buChar char="•"/>
            </a:pPr>
            <a:r>
              <a:rPr lang="en-GB" sz="2400" dirty="0">
                <a:latin typeface="+mj-lt"/>
              </a:rPr>
              <a:t>Mobility </a:t>
            </a:r>
          </a:p>
          <a:p>
            <a:pPr marL="342900" indent="-342900">
              <a:buFont typeface="Arial" panose="020B0604020202020204" pitchFamily="34" charset="0"/>
              <a:buChar char="•"/>
            </a:pPr>
            <a:r>
              <a:rPr lang="en-GB" sz="2400" dirty="0">
                <a:latin typeface="+mj-lt"/>
              </a:rPr>
              <a:t>Participation in vocational and higher education.</a:t>
            </a:r>
          </a:p>
          <a:p>
            <a:pPr marL="342900" indent="-342900">
              <a:buFont typeface="Arial" panose="020B0604020202020204" pitchFamily="34" charset="0"/>
              <a:buChar char="•"/>
            </a:pPr>
            <a:r>
              <a:rPr lang="en-GB" sz="2400" dirty="0">
                <a:latin typeface="+mj-lt"/>
              </a:rPr>
              <a:t>Reducing early school-leaving. </a:t>
            </a:r>
          </a:p>
          <a:p>
            <a:pPr marL="342900" indent="-342900">
              <a:buFont typeface="Arial" panose="020B0604020202020204" pitchFamily="34" charset="0"/>
              <a:buChar char="•"/>
            </a:pPr>
            <a:r>
              <a:rPr lang="en-GB" sz="2400" dirty="0">
                <a:latin typeface="+mj-lt"/>
              </a:rPr>
              <a:t>Skills </a:t>
            </a:r>
            <a:r>
              <a:rPr lang="en-GB" sz="2400" dirty="0" smtClean="0">
                <a:latin typeface="+mj-lt"/>
              </a:rPr>
              <a:t>utilisation</a:t>
            </a:r>
            <a:endParaRPr lang="en-GB" sz="2400" dirty="0">
              <a:latin typeface="+mj-lt"/>
            </a:endParaRPr>
          </a:p>
          <a:p>
            <a:pPr marL="342900" indent="-342900">
              <a:buFont typeface="Arial" panose="020B0604020202020204" pitchFamily="34" charset="0"/>
              <a:buChar char="•"/>
            </a:pPr>
            <a:r>
              <a:rPr lang="en-GB" sz="2400" dirty="0">
                <a:latin typeface="+mj-lt"/>
              </a:rPr>
              <a:t>Social </a:t>
            </a:r>
            <a:r>
              <a:rPr lang="en-GB" sz="2400" dirty="0" smtClean="0">
                <a:latin typeface="+mj-lt"/>
              </a:rPr>
              <a:t>equity</a:t>
            </a:r>
            <a:endParaRPr lang="en-GB" sz="2400" dirty="0">
              <a:latin typeface="+mj-lt"/>
            </a:endParaRPr>
          </a:p>
          <a:p>
            <a:pPr marL="342900" indent="-342900">
              <a:buFont typeface="Arial" panose="020B0604020202020204" pitchFamily="34" charset="0"/>
              <a:buChar char="•"/>
            </a:pPr>
            <a:r>
              <a:rPr lang="en-GB" sz="2400" dirty="0">
                <a:latin typeface="+mj-lt"/>
              </a:rPr>
              <a:t>Social </a:t>
            </a:r>
            <a:r>
              <a:rPr lang="en-GB" sz="2400" dirty="0" smtClean="0">
                <a:latin typeface="+mj-lt"/>
              </a:rPr>
              <a:t>inclusion</a:t>
            </a:r>
            <a:endParaRPr lang="en-GB" sz="2400" dirty="0">
              <a:latin typeface="+mj-lt"/>
            </a:endParaRPr>
          </a:p>
          <a:p>
            <a:pPr marL="342900" indent="-342900">
              <a:buFont typeface="Arial" panose="020B0604020202020204" pitchFamily="34" charset="0"/>
              <a:buChar char="•"/>
            </a:pPr>
            <a:r>
              <a:rPr lang="en-GB" sz="2400" dirty="0" smtClean="0">
                <a:latin typeface="+mj-lt"/>
              </a:rPr>
              <a:t>Unemployment</a:t>
            </a:r>
            <a:endParaRPr lang="en-GB" sz="2400" dirty="0">
              <a:latin typeface="+mj-lt"/>
            </a:endParaRPr>
          </a:p>
          <a:p>
            <a:pPr marL="342900" indent="-342900">
              <a:buFont typeface="Arial" panose="020B0604020202020204" pitchFamily="34" charset="0"/>
              <a:buChar char="•"/>
            </a:pPr>
            <a:r>
              <a:rPr lang="en-GB" sz="2400" dirty="0">
                <a:latin typeface="+mj-lt"/>
              </a:rPr>
              <a:t>Youth transitions </a:t>
            </a:r>
          </a:p>
          <a:p>
            <a:endParaRPr lang="en-GB" sz="2400" dirty="0">
              <a:latin typeface="+mj-lt"/>
            </a:endParaRPr>
          </a:p>
        </p:txBody>
      </p:sp>
    </p:spTree>
    <p:extLst>
      <p:ext uri="{BB962C8B-B14F-4D97-AF65-F5344CB8AC3E}">
        <p14:creationId xmlns:p14="http://schemas.microsoft.com/office/powerpoint/2010/main" val="3324821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Rationale for career development</a:t>
            </a:r>
            <a:endParaRPr lang="en-US" dirty="0"/>
          </a:p>
        </p:txBody>
      </p:sp>
      <p:sp>
        <p:nvSpPr>
          <p:cNvPr id="3" name="Content Placeholder 2"/>
          <p:cNvSpPr>
            <a:spLocks noGrp="1"/>
          </p:cNvSpPr>
          <p:nvPr>
            <p:ph idx="1"/>
          </p:nvPr>
        </p:nvSpPr>
        <p:spPr/>
        <p:txBody>
          <a:bodyPr/>
          <a:lstStyle/>
          <a:p>
            <a:pPr marL="0" indent="0">
              <a:buNone/>
            </a:pPr>
            <a:r>
              <a:rPr lang="en-GB" dirty="0"/>
              <a:t>It benefits both the individual and society.</a:t>
            </a:r>
          </a:p>
          <a:p>
            <a:pPr marL="0" indent="0">
              <a:buNone/>
            </a:pPr>
            <a:endParaRPr lang="en-GB" dirty="0"/>
          </a:p>
          <a:p>
            <a:pPr marL="0" indent="0">
              <a:buNone/>
            </a:pPr>
            <a:r>
              <a:rPr lang="en-GB" dirty="0"/>
              <a:t>It supports a range of policy goals</a:t>
            </a:r>
          </a:p>
          <a:p>
            <a:r>
              <a:rPr lang="en-GB" dirty="0"/>
              <a:t>Learning and education</a:t>
            </a:r>
          </a:p>
          <a:p>
            <a:r>
              <a:rPr lang="en-GB" dirty="0"/>
              <a:t>Employment and the economy</a:t>
            </a:r>
          </a:p>
          <a:p>
            <a:r>
              <a:rPr lang="en-GB" dirty="0"/>
              <a:t>Social mobility and social equity.</a:t>
            </a:r>
          </a:p>
          <a:p>
            <a:endParaRPr lang="en-GB" dirty="0"/>
          </a:p>
          <a:p>
            <a:pPr marL="0" indent="0">
              <a:buNone/>
            </a:pPr>
            <a:r>
              <a:rPr lang="en-GB" dirty="0"/>
              <a:t>It benefits a range of stakeholders including individuals, employers, public employment services, schools and other education providers. </a:t>
            </a:r>
          </a:p>
        </p:txBody>
      </p:sp>
    </p:spTree>
    <p:extLst>
      <p:ext uri="{BB962C8B-B14F-4D97-AF65-F5344CB8AC3E}">
        <p14:creationId xmlns:p14="http://schemas.microsoft.com/office/powerpoint/2010/main" val="2898588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Relating to different policy interests</a:t>
            </a:r>
            <a:endParaRPr lang="en-US" dirty="0"/>
          </a:p>
        </p:txBody>
      </p:sp>
      <p:sp>
        <p:nvSpPr>
          <p:cNvPr id="3" name="Content Placeholder 2"/>
          <p:cNvSpPr>
            <a:spLocks noGrp="1"/>
          </p:cNvSpPr>
          <p:nvPr>
            <p:ph idx="1"/>
          </p:nvPr>
        </p:nvSpPr>
        <p:spPr/>
        <p:txBody>
          <a:bodyPr/>
          <a:lstStyle/>
          <a:p>
            <a:pPr marL="0" indent="0">
              <a:buNone/>
            </a:pPr>
            <a:r>
              <a:rPr lang="en-GB" dirty="0" smtClean="0"/>
              <a:t>Career development is a soft policy instrument that is designed to maximise the efficiency of market systems.</a:t>
            </a:r>
          </a:p>
          <a:p>
            <a:pPr marL="0" indent="0">
              <a:buNone/>
            </a:pPr>
            <a:endParaRPr lang="en-GB" dirty="0"/>
          </a:p>
          <a:p>
            <a:pPr marL="0" indent="0">
              <a:buNone/>
            </a:pPr>
            <a:r>
              <a:rPr lang="en-GB" dirty="0" smtClean="0"/>
              <a:t>Career development can appeal to both right and left.</a:t>
            </a:r>
          </a:p>
          <a:p>
            <a:pPr marL="0" indent="0">
              <a:buNone/>
            </a:pPr>
            <a:endParaRPr lang="en-GB" dirty="0"/>
          </a:p>
          <a:p>
            <a:pPr marL="0" indent="0">
              <a:buNone/>
            </a:pPr>
            <a:r>
              <a:rPr lang="en-GB" dirty="0" smtClean="0"/>
              <a:t>It is flexible and can include different elements being emphasised e.g. addressing social exclusion, supporting the smooth functioning of the market. </a:t>
            </a:r>
          </a:p>
          <a:p>
            <a:endParaRPr lang="en-US" dirty="0"/>
          </a:p>
        </p:txBody>
      </p:sp>
    </p:spTree>
    <p:extLst>
      <p:ext uri="{BB962C8B-B14F-4D97-AF65-F5344CB8AC3E}">
        <p14:creationId xmlns:p14="http://schemas.microsoft.com/office/powerpoint/2010/main" val="3525301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34103190"/>
              </p:ext>
            </p:extLst>
          </p:nvPr>
        </p:nvGraphicFramePr>
        <p:xfrm>
          <a:off x="377825" y="1268413"/>
          <a:ext cx="8370888" cy="4030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3003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sp>
        <p:nvSpPr>
          <p:cNvPr id="4" name="Content Placeholder 3"/>
          <p:cNvSpPr>
            <a:spLocks noGrp="1"/>
          </p:cNvSpPr>
          <p:nvPr>
            <p:ph idx="1"/>
          </p:nvPr>
        </p:nvSpPr>
        <p:spPr/>
        <p:txBody>
          <a:bodyPr/>
          <a:lstStyle/>
          <a:p>
            <a:endParaRPr lang="en-GB"/>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3337" t="15625" r="34698" b="6609"/>
          <a:stretch/>
        </p:blipFill>
        <p:spPr bwMode="auto">
          <a:xfrm>
            <a:off x="384551" y="454390"/>
            <a:ext cx="3815702" cy="52191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33367" t="16874" r="34422" b="7084"/>
          <a:stretch/>
        </p:blipFill>
        <p:spPr bwMode="auto">
          <a:xfrm>
            <a:off x="4862365" y="339764"/>
            <a:ext cx="3896197" cy="5171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5509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Content Placeholder 4"/>
          <p:cNvGraphicFramePr>
            <a:graphicFrameLocks/>
          </p:cNvGraphicFramePr>
          <p:nvPr>
            <p:extLst>
              <p:ext uri="{D42A27DB-BD31-4B8C-83A1-F6EECF244321}">
                <p14:modId xmlns:p14="http://schemas.microsoft.com/office/powerpoint/2010/main" val="3666405755"/>
              </p:ext>
            </p:extLst>
          </p:nvPr>
        </p:nvGraphicFramePr>
        <p:xfrm>
          <a:off x="179512" y="1268760"/>
          <a:ext cx="8964488"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GB" dirty="0" smtClean="0"/>
              <a:t>Summarising the evidence base: focus on the individual</a:t>
            </a:r>
            <a:endParaRPr lang="en-GB" dirty="0"/>
          </a:p>
        </p:txBody>
      </p:sp>
    </p:spTree>
    <p:extLst>
      <p:ext uri="{BB962C8B-B14F-4D97-AF65-F5344CB8AC3E}">
        <p14:creationId xmlns:p14="http://schemas.microsoft.com/office/powerpoint/2010/main" val="4068222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Content Placeholder 4"/>
          <p:cNvGraphicFramePr>
            <a:graphicFrameLocks noGrp="1"/>
          </p:cNvGraphicFramePr>
          <p:nvPr>
            <p:ph idx="1"/>
            <p:extLst>
              <p:ext uri="{D42A27DB-BD31-4B8C-83A1-F6EECF244321}">
                <p14:modId xmlns:p14="http://schemas.microsoft.com/office/powerpoint/2010/main" val="2121952306"/>
              </p:ext>
            </p:extLst>
          </p:nvPr>
        </p:nvGraphicFramePr>
        <p:xfrm>
          <a:off x="107504" y="1340768"/>
          <a:ext cx="8928992" cy="5517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GB" dirty="0"/>
              <a:t>Summarising the evidence base: </a:t>
            </a:r>
            <a:r>
              <a:rPr lang="en-GB" dirty="0" smtClean="0"/>
              <a:t>support learning and progression</a:t>
            </a:r>
            <a:endParaRPr lang="en-GB" dirty="0"/>
          </a:p>
        </p:txBody>
      </p:sp>
    </p:spTree>
    <p:extLst>
      <p:ext uri="{BB962C8B-B14F-4D97-AF65-F5344CB8AC3E}">
        <p14:creationId xmlns:p14="http://schemas.microsoft.com/office/powerpoint/2010/main" val="1283658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Summarising the evidence base: </a:t>
            </a:r>
            <a:r>
              <a:rPr lang="en-GB" dirty="0" smtClean="0"/>
              <a:t>ensuring quality</a:t>
            </a:r>
            <a:endParaRPr lang="en-GB" dirty="0"/>
          </a:p>
        </p:txBody>
      </p:sp>
      <p:graphicFrame>
        <p:nvGraphicFramePr>
          <p:cNvPr id="6" name="Content Placeholder 4"/>
          <p:cNvGraphicFramePr>
            <a:graphicFrameLocks noGrp="1"/>
          </p:cNvGraphicFramePr>
          <p:nvPr>
            <p:ph idx="1"/>
            <p:extLst>
              <p:ext uri="{D42A27DB-BD31-4B8C-83A1-F6EECF244321}">
                <p14:modId xmlns:p14="http://schemas.microsoft.com/office/powerpoint/2010/main" val="3873216382"/>
              </p:ext>
            </p:extLst>
          </p:nvPr>
        </p:nvGraphicFramePr>
        <p:xfrm>
          <a:off x="107504" y="980728"/>
          <a:ext cx="8928992"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5266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97549535"/>
              </p:ext>
            </p:extLst>
          </p:nvPr>
        </p:nvGraphicFramePr>
        <p:xfrm>
          <a:off x="0" y="116632"/>
          <a:ext cx="9144000" cy="6741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 y="6021288"/>
            <a:ext cx="5796136" cy="830997"/>
          </a:xfrm>
          <a:prstGeom prst="rect">
            <a:avLst/>
          </a:prstGeom>
          <a:noFill/>
        </p:spPr>
        <p:txBody>
          <a:bodyPr wrap="square" rtlCol="0">
            <a:spAutoFit/>
          </a:bodyPr>
          <a:lstStyle/>
          <a:p>
            <a:r>
              <a:rPr lang="en-GB" sz="2400" dirty="0" smtClean="0">
                <a:latin typeface="+mj-lt"/>
              </a:rPr>
              <a:t>10 evidence-based principles for the design of lifelong guidance services </a:t>
            </a:r>
            <a:endParaRPr lang="en-GB" sz="2400" dirty="0">
              <a:latin typeface="+mj-lt"/>
            </a:endParaRPr>
          </a:p>
        </p:txBody>
      </p:sp>
    </p:spTree>
    <p:extLst>
      <p:ext uri="{BB962C8B-B14F-4D97-AF65-F5344CB8AC3E}">
        <p14:creationId xmlns:p14="http://schemas.microsoft.com/office/powerpoint/2010/main" val="2239506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90372598"/>
              </p:ext>
            </p:extLst>
          </p:nvPr>
        </p:nvGraphicFramePr>
        <p:xfrm>
          <a:off x="377825" y="1268413"/>
          <a:ext cx="8370888" cy="4030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1027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64169064"/>
              </p:ext>
            </p:extLst>
          </p:nvPr>
        </p:nvGraphicFramePr>
        <p:xfrm>
          <a:off x="377825" y="1268413"/>
          <a:ext cx="8370888" cy="4030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0171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Effective career development policy</a:t>
            </a:r>
            <a:endParaRPr lang="en-US" dirty="0"/>
          </a:p>
        </p:txBody>
      </p:sp>
      <p:sp>
        <p:nvSpPr>
          <p:cNvPr id="4" name="Content Placeholder 3"/>
          <p:cNvSpPr>
            <a:spLocks noGrp="1"/>
          </p:cNvSpPr>
          <p:nvPr>
            <p:ph idx="1"/>
          </p:nvPr>
        </p:nvSpPr>
        <p:spPr/>
        <p:txBody>
          <a:bodyPr/>
          <a:lstStyle/>
          <a:p>
            <a:endParaRPr lang="en-US"/>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629" t="31746" r="49107" b="9028"/>
          <a:stretch/>
        </p:blipFill>
        <p:spPr bwMode="auto">
          <a:xfrm>
            <a:off x="2175172" y="1536418"/>
            <a:ext cx="4197927" cy="4332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4785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Policy instruments</a:t>
            </a:r>
            <a:endParaRPr lang="en-US" dirty="0"/>
          </a:p>
        </p:txBody>
      </p:sp>
      <p:sp>
        <p:nvSpPr>
          <p:cNvPr id="3" name="Content Placeholder 2"/>
          <p:cNvSpPr>
            <a:spLocks noGrp="1"/>
          </p:cNvSpPr>
          <p:nvPr>
            <p:ph idx="1"/>
          </p:nvPr>
        </p:nvSpPr>
        <p:spPr/>
        <p:txBody>
          <a:bodyPr/>
          <a:lstStyle/>
          <a:p>
            <a:r>
              <a:rPr lang="en-GB" dirty="0" smtClean="0"/>
              <a:t>National career development strategy</a:t>
            </a:r>
          </a:p>
          <a:p>
            <a:r>
              <a:rPr lang="en-GB" dirty="0" smtClean="0"/>
              <a:t>Co-ordination and planning</a:t>
            </a:r>
          </a:p>
          <a:p>
            <a:r>
              <a:rPr lang="en-GB" dirty="0" smtClean="0"/>
              <a:t>National service</a:t>
            </a:r>
            <a:r>
              <a:rPr lang="en-US" dirty="0" smtClean="0"/>
              <a:t> provision</a:t>
            </a:r>
          </a:p>
          <a:p>
            <a:r>
              <a:rPr lang="en-GB" dirty="0" smtClean="0"/>
              <a:t>Regulation and </a:t>
            </a:r>
            <a:r>
              <a:rPr lang="en-GB" dirty="0" err="1" smtClean="0"/>
              <a:t>perscription</a:t>
            </a:r>
            <a:endParaRPr lang="en-GB" dirty="0" smtClean="0"/>
          </a:p>
          <a:p>
            <a:r>
              <a:rPr lang="en-GB" dirty="0" smtClean="0"/>
              <a:t>Career management skills framework</a:t>
            </a:r>
          </a:p>
          <a:p>
            <a:r>
              <a:rPr lang="en-GB" dirty="0" smtClean="0"/>
              <a:t>Quality assurance (professional and service standards)</a:t>
            </a:r>
          </a:p>
          <a:p>
            <a:r>
              <a:rPr lang="en-GB" dirty="0" smtClean="0"/>
              <a:t>Stimulating citizen demand (marketing and campaigns)</a:t>
            </a:r>
            <a:endParaRPr lang="en-US" dirty="0" smtClean="0"/>
          </a:p>
        </p:txBody>
      </p:sp>
    </p:spTree>
    <p:extLst>
      <p:ext uri="{BB962C8B-B14F-4D97-AF65-F5344CB8AC3E}">
        <p14:creationId xmlns:p14="http://schemas.microsoft.com/office/powerpoint/2010/main" val="26940932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Building a career development culture</a:t>
            </a:r>
            <a:endParaRPr lang="en-US" dirty="0"/>
          </a:p>
        </p:txBody>
      </p:sp>
      <p:sp>
        <p:nvSpPr>
          <p:cNvPr id="3" name="Content Placeholder 2"/>
          <p:cNvSpPr>
            <a:spLocks noGrp="1"/>
          </p:cNvSpPr>
          <p:nvPr>
            <p:ph idx="1"/>
          </p:nvPr>
        </p:nvSpPr>
        <p:spPr/>
        <p:txBody>
          <a:bodyPr/>
          <a:lstStyle/>
          <a:p>
            <a:r>
              <a:rPr lang="en-GB" dirty="0" smtClean="0"/>
              <a:t>Training and education</a:t>
            </a:r>
          </a:p>
          <a:p>
            <a:endParaRPr lang="en-GB" dirty="0" smtClean="0"/>
          </a:p>
          <a:p>
            <a:r>
              <a:rPr lang="en-GB" dirty="0" smtClean="0"/>
              <a:t>Continuing professional development</a:t>
            </a:r>
          </a:p>
          <a:p>
            <a:endParaRPr lang="en-GB" dirty="0" smtClean="0"/>
          </a:p>
          <a:p>
            <a:r>
              <a:rPr lang="en-GB" dirty="0" smtClean="0"/>
              <a:t>A community of practice</a:t>
            </a:r>
          </a:p>
          <a:p>
            <a:pPr lvl="1"/>
            <a:r>
              <a:rPr lang="en-GB" dirty="0" smtClean="0"/>
              <a:t>Conferences</a:t>
            </a:r>
          </a:p>
          <a:p>
            <a:pPr lvl="1"/>
            <a:r>
              <a:rPr lang="en-GB" dirty="0" smtClean="0"/>
              <a:t>Online discussions</a:t>
            </a:r>
          </a:p>
          <a:p>
            <a:pPr lvl="1"/>
            <a:r>
              <a:rPr lang="en-GB" dirty="0" smtClean="0"/>
              <a:t>A professional association?</a:t>
            </a:r>
            <a:endParaRPr lang="en-US" dirty="0"/>
          </a:p>
        </p:txBody>
      </p:sp>
    </p:spTree>
    <p:extLst>
      <p:ext uri="{BB962C8B-B14F-4D97-AF65-F5344CB8AC3E}">
        <p14:creationId xmlns:p14="http://schemas.microsoft.com/office/powerpoint/2010/main" val="2537565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05873123"/>
              </p:ext>
            </p:extLst>
          </p:nvPr>
        </p:nvGraphicFramePr>
        <p:xfrm>
          <a:off x="377825" y="1268413"/>
          <a:ext cx="8370888" cy="4030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0542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Issues for New Zealand</a:t>
            </a:r>
            <a:endParaRPr lang="en-US" dirty="0"/>
          </a:p>
        </p:txBody>
      </p:sp>
      <p:sp>
        <p:nvSpPr>
          <p:cNvPr id="3" name="Content Placeholder 2"/>
          <p:cNvSpPr>
            <a:spLocks noGrp="1"/>
          </p:cNvSpPr>
          <p:nvPr>
            <p:ph idx="1"/>
          </p:nvPr>
        </p:nvSpPr>
        <p:spPr/>
        <p:txBody>
          <a:bodyPr/>
          <a:lstStyle/>
          <a:p>
            <a:r>
              <a:rPr lang="en-GB" dirty="0" smtClean="0"/>
              <a:t>What is the level of policy interest in this field?</a:t>
            </a:r>
          </a:p>
          <a:p>
            <a:r>
              <a:rPr lang="en-GB" dirty="0" smtClean="0"/>
              <a:t>How can it be increased?</a:t>
            </a:r>
          </a:p>
          <a:p>
            <a:r>
              <a:rPr lang="en-GB" dirty="0" smtClean="0"/>
              <a:t>Relationship between career development in education and work/public and private sector?</a:t>
            </a:r>
          </a:p>
          <a:p>
            <a:r>
              <a:rPr lang="en-GB" dirty="0" smtClean="0"/>
              <a:t>Role of the profession?</a:t>
            </a:r>
          </a:p>
          <a:p>
            <a:r>
              <a:rPr lang="en-GB" dirty="0" smtClean="0"/>
              <a:t>Role of Careers New Zealand?</a:t>
            </a:r>
          </a:p>
          <a:p>
            <a:r>
              <a:rPr lang="en-GB" dirty="0" smtClean="0"/>
              <a:t>Strategies, documents and frameworks?</a:t>
            </a:r>
          </a:p>
          <a:p>
            <a:r>
              <a:rPr lang="en-GB" dirty="0" smtClean="0"/>
              <a:t>Where next?</a:t>
            </a:r>
            <a:endParaRPr lang="en-US" dirty="0"/>
          </a:p>
        </p:txBody>
      </p:sp>
    </p:spTree>
    <p:extLst>
      <p:ext uri="{BB962C8B-B14F-4D97-AF65-F5344CB8AC3E}">
        <p14:creationId xmlns:p14="http://schemas.microsoft.com/office/powerpoint/2010/main" val="2265973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Useful references</a:t>
            </a:r>
            <a:endParaRPr lang="en-US" dirty="0"/>
          </a:p>
        </p:txBody>
      </p:sp>
      <p:sp>
        <p:nvSpPr>
          <p:cNvPr id="3" name="Content Placeholder 2"/>
          <p:cNvSpPr>
            <a:spLocks noGrp="1"/>
          </p:cNvSpPr>
          <p:nvPr>
            <p:ph idx="1"/>
          </p:nvPr>
        </p:nvSpPr>
        <p:spPr>
          <a:xfrm>
            <a:off x="350579" y="1614056"/>
            <a:ext cx="8336221" cy="4088616"/>
          </a:xfrm>
        </p:spPr>
        <p:txBody>
          <a:bodyPr/>
          <a:lstStyle/>
          <a:p>
            <a:pPr marL="0" indent="0">
              <a:buNone/>
            </a:pPr>
            <a:r>
              <a:rPr lang="en-US" sz="1600" dirty="0"/>
              <a:t>European Lifelong Guidance Policy Network (2012</a:t>
            </a:r>
            <a:r>
              <a:rPr lang="en-US" sz="1600" dirty="0" smtClean="0"/>
              <a:t>). </a:t>
            </a:r>
            <a:r>
              <a:rPr lang="en-US" sz="1600" i="1" dirty="0" smtClean="0"/>
              <a:t>Lifelong Guidance </a:t>
            </a:r>
            <a:r>
              <a:rPr lang="en-US" sz="1600" i="1" dirty="0"/>
              <a:t>Policy Development: A European </a:t>
            </a:r>
            <a:r>
              <a:rPr lang="en-US" sz="1600" i="1" dirty="0" smtClean="0"/>
              <a:t>Resource Kit</a:t>
            </a:r>
            <a:r>
              <a:rPr lang="en-US" sz="1600" dirty="0" smtClean="0"/>
              <a:t>. </a:t>
            </a:r>
            <a:r>
              <a:rPr lang="en-US" sz="1600" dirty="0" err="1" smtClean="0"/>
              <a:t>Jyväskylä</a:t>
            </a:r>
            <a:r>
              <a:rPr lang="en-US" sz="1600" dirty="0"/>
              <a:t>, Finland: ELGPN</a:t>
            </a:r>
            <a:r>
              <a:rPr lang="en-US" sz="1600" dirty="0" smtClean="0"/>
              <a:t>.</a:t>
            </a:r>
            <a:endParaRPr lang="en-GB" sz="1600" dirty="0" smtClean="0"/>
          </a:p>
          <a:p>
            <a:pPr marL="0" indent="0">
              <a:buNone/>
            </a:pPr>
            <a:r>
              <a:rPr lang="en-GB" sz="1600" dirty="0" smtClean="0"/>
              <a:t>Organisation </a:t>
            </a:r>
            <a:r>
              <a:rPr lang="en-GB" sz="1600" dirty="0"/>
              <a:t>for Economic Co-operation and Development </a:t>
            </a:r>
            <a:r>
              <a:rPr lang="en-GB" sz="1600" dirty="0" smtClean="0"/>
              <a:t>(</a:t>
            </a:r>
            <a:r>
              <a:rPr lang="en-GB" sz="1600" dirty="0"/>
              <a:t>2004a). </a:t>
            </a:r>
            <a:r>
              <a:rPr lang="en-GB" sz="1600" i="1" dirty="0" smtClean="0"/>
              <a:t>Career </a:t>
            </a:r>
            <a:r>
              <a:rPr lang="en-GB" sz="1600" i="1" dirty="0"/>
              <a:t>Guidance and Public Policy: Bridging the </a:t>
            </a:r>
            <a:r>
              <a:rPr lang="en-GB" sz="1600" i="1" dirty="0" smtClean="0"/>
              <a:t>Gap</a:t>
            </a:r>
            <a:r>
              <a:rPr lang="en-GB" sz="1600" dirty="0" smtClean="0"/>
              <a:t>. Paris</a:t>
            </a:r>
            <a:r>
              <a:rPr lang="en-GB" sz="1600" dirty="0"/>
              <a:t>: OECD.</a:t>
            </a:r>
          </a:p>
          <a:p>
            <a:pPr marL="0" indent="0">
              <a:buNone/>
            </a:pPr>
            <a:r>
              <a:rPr lang="en-GB" sz="1600" dirty="0"/>
              <a:t>Organisation for Economic Co-operation and Development </a:t>
            </a:r>
            <a:r>
              <a:rPr lang="en-GB" sz="1600" dirty="0" smtClean="0"/>
              <a:t>(</a:t>
            </a:r>
            <a:r>
              <a:rPr lang="en-GB" sz="1600" dirty="0"/>
              <a:t>2004b). </a:t>
            </a:r>
            <a:r>
              <a:rPr lang="en-GB" sz="1600" i="1" dirty="0" smtClean="0"/>
              <a:t>Career </a:t>
            </a:r>
            <a:r>
              <a:rPr lang="en-GB" sz="1600" i="1" dirty="0"/>
              <a:t>Guidance: A </a:t>
            </a:r>
            <a:r>
              <a:rPr lang="en-GB" sz="1600" i="1" dirty="0" smtClean="0"/>
              <a:t>Handbook </a:t>
            </a:r>
            <a:r>
              <a:rPr lang="en-GB" sz="1600" i="1" dirty="0"/>
              <a:t>for </a:t>
            </a:r>
            <a:r>
              <a:rPr lang="en-GB" sz="1600" i="1" dirty="0" smtClean="0"/>
              <a:t>Policy Makers</a:t>
            </a:r>
            <a:r>
              <a:rPr lang="en-GB" sz="1600" dirty="0" smtClean="0"/>
              <a:t>. Paris</a:t>
            </a:r>
            <a:r>
              <a:rPr lang="en-GB" sz="1600" dirty="0"/>
              <a:t>: </a:t>
            </a:r>
            <a:r>
              <a:rPr lang="en-GB" sz="1600" dirty="0" smtClean="0"/>
              <a:t>OECD</a:t>
            </a:r>
            <a:r>
              <a:rPr lang="en-GB" sz="1600" dirty="0"/>
              <a:t>. </a:t>
            </a:r>
            <a:endParaRPr lang="en-GB" sz="1600" dirty="0" smtClean="0"/>
          </a:p>
          <a:p>
            <a:pPr marL="0" indent="0">
              <a:buNone/>
            </a:pPr>
            <a:r>
              <a:rPr lang="en-GB" sz="1600" dirty="0"/>
              <a:t>Watts, A.G. (2005). Career guidance policy: An international </a:t>
            </a:r>
            <a:r>
              <a:rPr lang="en-GB" sz="1600" dirty="0" smtClean="0"/>
              <a:t>review. Career </a:t>
            </a:r>
            <a:r>
              <a:rPr lang="en-GB" sz="1600" dirty="0"/>
              <a:t>Development </a:t>
            </a:r>
            <a:r>
              <a:rPr lang="en-GB" sz="1600" dirty="0" smtClean="0"/>
              <a:t>Quarterly, </a:t>
            </a:r>
            <a:r>
              <a:rPr lang="en-GB" sz="1600" dirty="0"/>
              <a:t>54(1): 66-76</a:t>
            </a:r>
            <a:r>
              <a:rPr lang="en-GB" sz="1600" dirty="0" smtClean="0"/>
              <a:t>.</a:t>
            </a:r>
          </a:p>
          <a:p>
            <a:pPr marL="0" indent="0">
              <a:buNone/>
            </a:pPr>
            <a:r>
              <a:rPr lang="en-GB" sz="1600" dirty="0"/>
              <a:t>Watts, A.G. (2009). </a:t>
            </a:r>
            <a:r>
              <a:rPr lang="en-GB" sz="1600" i="1" dirty="0" smtClean="0"/>
              <a:t>The </a:t>
            </a:r>
            <a:r>
              <a:rPr lang="en-GB" sz="1600" i="1" dirty="0"/>
              <a:t>Relationship of Career Guidance to </a:t>
            </a:r>
            <a:r>
              <a:rPr lang="en-GB" sz="1600" i="1" dirty="0" smtClean="0"/>
              <a:t>VET</a:t>
            </a:r>
            <a:r>
              <a:rPr lang="en-GB" sz="1600" dirty="0" smtClean="0"/>
              <a:t>. Paris</a:t>
            </a:r>
            <a:r>
              <a:rPr lang="en-GB" sz="1600" dirty="0"/>
              <a:t>: OECD.</a:t>
            </a:r>
          </a:p>
          <a:p>
            <a:pPr marL="0" indent="0">
              <a:buNone/>
            </a:pPr>
            <a:r>
              <a:rPr lang="en-GB" sz="1600" dirty="0"/>
              <a:t>Watts, A.G. (2010). National all-age career guidance services: </a:t>
            </a:r>
            <a:r>
              <a:rPr lang="en-GB" sz="1600" dirty="0" smtClean="0"/>
              <a:t>Evidence </a:t>
            </a:r>
            <a:r>
              <a:rPr lang="en-GB" sz="1600" dirty="0"/>
              <a:t>and </a:t>
            </a:r>
            <a:r>
              <a:rPr lang="en-GB" sz="1600" dirty="0" smtClean="0"/>
              <a:t>Issues</a:t>
            </a:r>
            <a:r>
              <a:rPr lang="en-GB" sz="1600" dirty="0"/>
              <a:t>. </a:t>
            </a:r>
            <a:r>
              <a:rPr lang="en-GB" sz="1600" i="1" dirty="0" smtClean="0"/>
              <a:t>British </a:t>
            </a:r>
            <a:r>
              <a:rPr lang="en-GB" sz="1600" i="1" dirty="0"/>
              <a:t>Journal of Guidance and </a:t>
            </a:r>
            <a:r>
              <a:rPr lang="en-GB" sz="1600" i="1" dirty="0" smtClean="0"/>
              <a:t>Counselling</a:t>
            </a:r>
            <a:r>
              <a:rPr lang="en-GB" sz="1600" dirty="0" smtClean="0"/>
              <a:t>, </a:t>
            </a:r>
            <a:r>
              <a:rPr lang="en-GB" sz="1600" dirty="0"/>
              <a:t>38(1): </a:t>
            </a:r>
            <a:r>
              <a:rPr lang="en-GB" sz="1600" dirty="0" smtClean="0"/>
              <a:t>31-44.</a:t>
            </a:r>
          </a:p>
          <a:p>
            <a:pPr marL="0" indent="0">
              <a:buNone/>
            </a:pPr>
            <a:r>
              <a:rPr lang="en-GB" sz="1600" dirty="0"/>
              <a:t>Sultana, R. (2009). </a:t>
            </a:r>
            <a:r>
              <a:rPr lang="en-GB" sz="1600" dirty="0">
                <a:hlinkClick r:id="rId2"/>
              </a:rPr>
              <a:t>Career Guidance Policies: Global Dynamics, Local Resonances</a:t>
            </a:r>
            <a:r>
              <a:rPr lang="en-GB" sz="1600" dirty="0"/>
              <a:t>. </a:t>
            </a:r>
            <a:r>
              <a:rPr lang="en-GB" sz="1600" dirty="0" err="1"/>
              <a:t>iCeGS</a:t>
            </a:r>
            <a:r>
              <a:rPr lang="en-GB" sz="1600" dirty="0"/>
              <a:t> Occasional Paper. Derby: International Centre for Guidance Studies.</a:t>
            </a:r>
            <a:endParaRPr lang="en-GB" sz="1600" dirty="0" smtClean="0"/>
          </a:p>
          <a:p>
            <a:pPr marL="0" indent="0">
              <a:buNone/>
            </a:pPr>
            <a:r>
              <a:rPr lang="en-GB" sz="1600" dirty="0"/>
              <a:t>Watts, A.G., </a:t>
            </a:r>
            <a:r>
              <a:rPr lang="en-GB" sz="1600" dirty="0" err="1"/>
              <a:t>Bezanson</a:t>
            </a:r>
            <a:r>
              <a:rPr lang="en-GB" sz="1600" dirty="0"/>
              <a:t>, L., &amp; McCarthy, J. (2014). </a:t>
            </a:r>
            <a:r>
              <a:rPr lang="en-GB" sz="1600" dirty="0">
                <a:hlinkClick r:id="rId3"/>
              </a:rPr>
              <a:t>The international symposia on career development and public policy: retrospect and prospect.</a:t>
            </a:r>
            <a:r>
              <a:rPr lang="en-GB" sz="1600" dirty="0"/>
              <a:t> Australian Journal of Career Development. Online First.</a:t>
            </a:r>
          </a:p>
          <a:p>
            <a:pPr marL="0" indent="0">
              <a:buNone/>
            </a:pPr>
            <a:endParaRPr lang="en-GB" sz="1600" dirty="0"/>
          </a:p>
          <a:p>
            <a:pPr marL="0" indent="0">
              <a:buNone/>
            </a:pPr>
            <a:endParaRPr lang="en-GB" sz="1600" dirty="0"/>
          </a:p>
          <a:p>
            <a:pPr marL="0" indent="0">
              <a:buNone/>
            </a:pPr>
            <a:endParaRPr lang="en-US" sz="1600" dirty="0"/>
          </a:p>
        </p:txBody>
      </p:sp>
    </p:spTree>
    <p:extLst>
      <p:ext uri="{BB962C8B-B14F-4D97-AF65-F5344CB8AC3E}">
        <p14:creationId xmlns:p14="http://schemas.microsoft.com/office/powerpoint/2010/main" val="1923221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of my research</a:t>
            </a:r>
            <a:endParaRPr lang="en-US" dirty="0"/>
          </a:p>
        </p:txBody>
      </p:sp>
      <p:sp>
        <p:nvSpPr>
          <p:cNvPr id="3" name="Content Placeholder 2"/>
          <p:cNvSpPr>
            <a:spLocks noGrp="1"/>
          </p:cNvSpPr>
          <p:nvPr>
            <p:ph idx="1"/>
          </p:nvPr>
        </p:nvSpPr>
        <p:spPr/>
        <p:txBody>
          <a:bodyPr/>
          <a:lstStyle/>
          <a:p>
            <a:r>
              <a:rPr lang="en-GB" sz="1400" dirty="0"/>
              <a:t>Hooley, T. (2012). </a:t>
            </a:r>
            <a:r>
              <a:rPr lang="en-GB" sz="1400" dirty="0">
                <a:hlinkClick r:id="rId2"/>
              </a:rPr>
              <a:t>How the internet changed career: framing the relationship between career development and online technologies</a:t>
            </a:r>
            <a:r>
              <a:rPr lang="en-GB" sz="1400" dirty="0"/>
              <a:t>. </a:t>
            </a:r>
            <a:r>
              <a:rPr lang="en-GB" sz="1400" i="1" dirty="0"/>
              <a:t>Journal of the National Institute for Career Education and Counselling (NICEC),</a:t>
            </a:r>
            <a:r>
              <a:rPr lang="en-GB" sz="1400" dirty="0"/>
              <a:t> 29: 3-12.</a:t>
            </a:r>
          </a:p>
          <a:p>
            <a:r>
              <a:rPr lang="en-GB" sz="1400" dirty="0" smtClean="0"/>
              <a:t>Hooley</a:t>
            </a:r>
            <a:r>
              <a:rPr lang="en-GB" sz="1400" dirty="0"/>
              <a:t>, T. (2013). </a:t>
            </a:r>
            <a:r>
              <a:rPr lang="en-GB" sz="1400" dirty="0">
                <a:hlinkClick r:id="rId3"/>
              </a:rPr>
              <a:t>Career Development in Canada</a:t>
            </a:r>
            <a:r>
              <a:rPr lang="en-GB" sz="1400" dirty="0"/>
              <a:t>. Derby: International Centre for Guidance Studies, University of Derby.</a:t>
            </a:r>
            <a:endParaRPr lang="en-US" sz="1400" dirty="0" smtClean="0"/>
          </a:p>
          <a:p>
            <a:r>
              <a:rPr lang="en-US" sz="1400" dirty="0" smtClean="0"/>
              <a:t>Hooley</a:t>
            </a:r>
            <a:r>
              <a:rPr lang="en-US" sz="1400" dirty="0"/>
              <a:t>, T. (2014). </a:t>
            </a:r>
            <a:r>
              <a:rPr lang="en-US" sz="1400" dirty="0">
                <a:hlinkClick r:id="rId4"/>
              </a:rPr>
              <a:t>The Evidence Base on Lifelong Guidance.</a:t>
            </a:r>
            <a:r>
              <a:rPr lang="en-US" sz="1400" dirty="0"/>
              <a:t> </a:t>
            </a:r>
            <a:r>
              <a:rPr lang="en-US" sz="1400" dirty="0" err="1"/>
              <a:t>Jyväskylä</a:t>
            </a:r>
            <a:r>
              <a:rPr lang="en-US" sz="1400" dirty="0"/>
              <a:t>, Finland: European Lifelong Guidance Policy Network (ELGPN).</a:t>
            </a:r>
            <a:endParaRPr lang="en-GB" sz="1400" dirty="0" smtClean="0"/>
          </a:p>
          <a:p>
            <a:r>
              <a:rPr lang="en-GB" sz="1400" dirty="0" smtClean="0"/>
              <a:t>Hooley</a:t>
            </a:r>
            <a:r>
              <a:rPr lang="en-GB" sz="1400" dirty="0"/>
              <a:t>, T., Watts, A.G., Andrews, D. (2015). </a:t>
            </a:r>
            <a:r>
              <a:rPr lang="en-GB" sz="1400" dirty="0">
                <a:hlinkClick r:id="rId5"/>
              </a:rPr>
              <a:t>Teachers and Careers: The Role Of School Teachers in Delivering Career and Employability </a:t>
            </a:r>
            <a:r>
              <a:rPr lang="en-GB" sz="1400" dirty="0" smtClean="0">
                <a:hlinkClick r:id="rId5"/>
              </a:rPr>
              <a:t>Learning</a:t>
            </a:r>
            <a:r>
              <a:rPr lang="en-GB" sz="1400" dirty="0" smtClean="0"/>
              <a:t>. </a:t>
            </a:r>
            <a:r>
              <a:rPr lang="en-GB" sz="1400" dirty="0"/>
              <a:t>Derby: International Centre for Guidance Studies, University of Derby</a:t>
            </a:r>
            <a:r>
              <a:rPr lang="en-GB" sz="1400" dirty="0" smtClean="0"/>
              <a:t>.</a:t>
            </a:r>
          </a:p>
          <a:p>
            <a:r>
              <a:rPr lang="en-GB" sz="1400" dirty="0"/>
              <a:t>Hooley, T., Watts, A. G., Sultana, R. G. and </a:t>
            </a:r>
            <a:r>
              <a:rPr lang="en-GB" sz="1400" dirty="0" err="1"/>
              <a:t>Neary</a:t>
            </a:r>
            <a:r>
              <a:rPr lang="en-GB" sz="1400" dirty="0"/>
              <a:t>, S. (2013). The 'blueprint' framework for career management skills: a critical exploration. </a:t>
            </a:r>
            <a:r>
              <a:rPr lang="en-GB" sz="1400" dirty="0">
                <a:hlinkClick r:id="rId6"/>
              </a:rPr>
              <a:t>British Journal of Guidance &amp; Counselling</a:t>
            </a:r>
            <a:r>
              <a:rPr lang="en-GB" sz="1400" dirty="0"/>
              <a:t>, 41(2): 117-131.</a:t>
            </a:r>
            <a:endParaRPr lang="en-GB" sz="1400" dirty="0" smtClean="0"/>
          </a:p>
          <a:p>
            <a:r>
              <a:rPr lang="en-GB" sz="1400" dirty="0" err="1"/>
              <a:t>Neary</a:t>
            </a:r>
            <a:r>
              <a:rPr lang="en-GB" sz="1400" dirty="0"/>
              <a:t>, S., Marriott, J. and Hooley, T. (2014). </a:t>
            </a:r>
            <a:r>
              <a:rPr lang="en-GB" sz="1400" dirty="0">
                <a:hlinkClick r:id="rId7"/>
              </a:rPr>
              <a:t>Understanding a 'career in careers': learning from an analysis of current job and person specifications</a:t>
            </a:r>
            <a:r>
              <a:rPr lang="en-GB" sz="1400" dirty="0"/>
              <a:t>. Derby: International Centre for Guidance Studies. University of Derby</a:t>
            </a:r>
            <a:r>
              <a:rPr lang="en-GB" sz="1400" dirty="0" smtClean="0"/>
              <a:t>.</a:t>
            </a:r>
          </a:p>
          <a:p>
            <a:r>
              <a:rPr lang="en-GB" sz="1400" dirty="0"/>
              <a:t>Taylor, A.R. &amp;  Hooley, T. (2014). </a:t>
            </a:r>
            <a:r>
              <a:rPr lang="en-GB" sz="1400" dirty="0">
                <a:hlinkClick r:id="rId8"/>
              </a:rPr>
              <a:t>Evaluating the impact of career management skills module and internship programme within a university business school.</a:t>
            </a:r>
            <a:r>
              <a:rPr lang="en-GB" sz="1400" dirty="0"/>
              <a:t> </a:t>
            </a:r>
            <a:r>
              <a:rPr lang="en-GB" sz="1400" i="1" dirty="0"/>
              <a:t>British Journal of Guidance &amp; Counselling</a:t>
            </a:r>
            <a:r>
              <a:rPr lang="en-GB" sz="1400" dirty="0"/>
              <a:t>, 42(5): 487-499. </a:t>
            </a:r>
            <a:endParaRPr lang="en-GB" sz="1400" dirty="0" smtClean="0"/>
          </a:p>
          <a:p>
            <a:endParaRPr lang="en-US" sz="1400" dirty="0"/>
          </a:p>
        </p:txBody>
      </p:sp>
    </p:spTree>
    <p:extLst>
      <p:ext uri="{BB962C8B-B14F-4D97-AF65-F5344CB8AC3E}">
        <p14:creationId xmlns:p14="http://schemas.microsoft.com/office/powerpoint/2010/main" val="374514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6659563" y="5930900"/>
            <a:ext cx="2016125" cy="927100"/>
          </a:xfrm>
          <a:prstGeom prst="rect">
            <a:avLst/>
          </a:prstGeom>
        </p:spPr>
        <p:txBody>
          <a:bodyPr/>
          <a:lstStyle/>
          <a:p>
            <a:pPr>
              <a:defRPr/>
            </a:pPr>
            <a:r>
              <a:rPr lang="en-GB"/>
              <a:t>www.derby.ac.uk/icegs</a:t>
            </a:r>
          </a:p>
        </p:txBody>
      </p:sp>
      <p:sp>
        <p:nvSpPr>
          <p:cNvPr id="38915" name="Rectangle 1026"/>
          <p:cNvSpPr>
            <a:spLocks noGrp="1" noChangeArrowheads="1"/>
          </p:cNvSpPr>
          <p:nvPr>
            <p:ph type="title"/>
          </p:nvPr>
        </p:nvSpPr>
        <p:spPr/>
        <p:txBody>
          <a:bodyPr/>
          <a:lstStyle/>
          <a:p>
            <a:pPr eaLnBrk="1" hangingPunct="1"/>
            <a:r>
              <a:rPr lang="en-GB" smtClean="0"/>
              <a:t>Tristram Hooley</a:t>
            </a:r>
          </a:p>
        </p:txBody>
      </p:sp>
      <p:sp>
        <p:nvSpPr>
          <p:cNvPr id="38916" name="Rectangle 1027"/>
          <p:cNvSpPr>
            <a:spLocks noGrp="1" noChangeArrowheads="1"/>
          </p:cNvSpPr>
          <p:nvPr>
            <p:ph type="body" idx="1"/>
          </p:nvPr>
        </p:nvSpPr>
        <p:spPr/>
        <p:txBody>
          <a:bodyPr/>
          <a:lstStyle/>
          <a:p>
            <a:pPr eaLnBrk="1" hangingPunct="1">
              <a:buFont typeface="Wingdings" pitchFamily="2" charset="2"/>
              <a:buNone/>
            </a:pPr>
            <a:r>
              <a:rPr lang="en-GB" dirty="0" smtClean="0"/>
              <a:t>Professor of Career Education</a:t>
            </a:r>
          </a:p>
          <a:p>
            <a:pPr eaLnBrk="1" hangingPunct="1">
              <a:buFont typeface="Wingdings" pitchFamily="2" charset="2"/>
              <a:buNone/>
            </a:pPr>
            <a:r>
              <a:rPr lang="en-GB" dirty="0" smtClean="0"/>
              <a:t>International Centre for Guidance Studies</a:t>
            </a:r>
          </a:p>
          <a:p>
            <a:pPr eaLnBrk="1" hangingPunct="1">
              <a:buFont typeface="Wingdings" pitchFamily="2" charset="2"/>
              <a:buNone/>
            </a:pPr>
            <a:r>
              <a:rPr lang="en-GB" dirty="0" smtClean="0"/>
              <a:t>University of Derby</a:t>
            </a:r>
          </a:p>
          <a:p>
            <a:pPr eaLnBrk="1" hangingPunct="1">
              <a:buFont typeface="Wingdings" pitchFamily="2" charset="2"/>
              <a:buNone/>
            </a:pPr>
            <a:r>
              <a:rPr lang="en-GB" dirty="0" smtClean="0">
                <a:hlinkClick r:id="rId2"/>
              </a:rPr>
              <a:t>http://www.derby.ac.uk/icegs</a:t>
            </a:r>
            <a:r>
              <a:rPr lang="en-GB" dirty="0" smtClean="0"/>
              <a:t> </a:t>
            </a:r>
          </a:p>
          <a:p>
            <a:pPr eaLnBrk="1" hangingPunct="1">
              <a:buFont typeface="Wingdings" pitchFamily="2" charset="2"/>
              <a:buNone/>
            </a:pPr>
            <a:r>
              <a:rPr lang="en-GB" dirty="0" smtClean="0">
                <a:hlinkClick r:id="rId3"/>
              </a:rPr>
              <a:t>t.hooley@derby.ac.uk</a:t>
            </a:r>
            <a:endParaRPr lang="en-GB" dirty="0" smtClean="0"/>
          </a:p>
          <a:p>
            <a:pPr eaLnBrk="1" hangingPunct="1">
              <a:buFont typeface="Wingdings" pitchFamily="2" charset="2"/>
              <a:buNone/>
            </a:pPr>
            <a:r>
              <a:rPr lang="en-GB" dirty="0" smtClean="0"/>
              <a:t>@</a:t>
            </a:r>
            <a:r>
              <a:rPr lang="en-GB" dirty="0" err="1" smtClean="0"/>
              <a:t>pigironjoe</a:t>
            </a:r>
            <a:r>
              <a:rPr lang="en-GB" dirty="0" smtClean="0"/>
              <a:t> </a:t>
            </a:r>
          </a:p>
          <a:p>
            <a:pPr eaLnBrk="1" hangingPunct="1">
              <a:buFont typeface="Wingdings" pitchFamily="2" charset="2"/>
              <a:buNone/>
            </a:pPr>
            <a:endParaRPr lang="en-GB" dirty="0" smtClean="0"/>
          </a:p>
          <a:p>
            <a:pPr eaLnBrk="1" hangingPunct="1">
              <a:buFont typeface="Wingdings" pitchFamily="2" charset="2"/>
              <a:buNone/>
            </a:pPr>
            <a:r>
              <a:rPr lang="en-GB" dirty="0" smtClean="0"/>
              <a:t>Blog at</a:t>
            </a:r>
          </a:p>
          <a:p>
            <a:pPr eaLnBrk="1" hangingPunct="1">
              <a:buFont typeface="Wingdings" pitchFamily="2" charset="2"/>
              <a:buNone/>
            </a:pPr>
            <a:r>
              <a:rPr lang="en-GB" dirty="0" smtClean="0">
                <a:hlinkClick r:id="rId4"/>
              </a:rPr>
              <a:t>http://adventuresincareerdevelopment.wordpress.com</a:t>
            </a:r>
            <a:r>
              <a:rPr lang="en-GB" dirty="0" smtClean="0"/>
              <a:t> </a:t>
            </a:r>
          </a:p>
        </p:txBody>
      </p:sp>
    </p:spTree>
    <p:extLst>
      <p:ext uri="{BB962C8B-B14F-4D97-AF65-F5344CB8AC3E}">
        <p14:creationId xmlns:p14="http://schemas.microsoft.com/office/powerpoint/2010/main" val="2399881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91957898"/>
              </p:ext>
            </p:extLst>
          </p:nvPr>
        </p:nvGraphicFramePr>
        <p:xfrm>
          <a:off x="377825" y="1268413"/>
          <a:ext cx="8370888" cy="4030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1649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1" name="Picture 3" descr="C:\Users\781109\AppData\Local\Microsoft\Windows\Temporary Internet Files\Content.IE5\FEZE9O7F\clouds_landscapes_horizon_roads_1920x1200_wallpaper_Wallpaper_1920x1200_www.wall321.co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4" y="-26183"/>
            <a:ext cx="11014693" cy="68841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3402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career</a:t>
            </a:r>
            <a:endParaRPr lang="en-US" dirty="0"/>
          </a:p>
        </p:txBody>
      </p:sp>
      <p:sp>
        <p:nvSpPr>
          <p:cNvPr id="3" name="Content Placeholder 2"/>
          <p:cNvSpPr>
            <a:spLocks noGrp="1"/>
          </p:cNvSpPr>
          <p:nvPr>
            <p:ph idx="1"/>
          </p:nvPr>
        </p:nvSpPr>
        <p:spPr/>
        <p:txBody>
          <a:bodyPr/>
          <a:lstStyle/>
          <a:p>
            <a:pPr marL="0" indent="0">
              <a:buNone/>
            </a:pPr>
            <a:r>
              <a:rPr lang="en-GB" sz="6000" dirty="0" smtClean="0"/>
              <a:t>The individual’s passage through life, learning and work.</a:t>
            </a:r>
          </a:p>
          <a:p>
            <a:pPr marL="0" indent="0">
              <a:buNone/>
            </a:pPr>
            <a:r>
              <a:rPr lang="en-GB" dirty="0" smtClean="0"/>
              <a:t>Career is democratic not hierarchical.</a:t>
            </a:r>
            <a:r>
              <a:rPr lang="en-GB" sz="6000" dirty="0" smtClean="0"/>
              <a:t> </a:t>
            </a:r>
            <a:endParaRPr lang="en-US" sz="6000" dirty="0"/>
          </a:p>
        </p:txBody>
      </p:sp>
    </p:spTree>
    <p:extLst>
      <p:ext uri="{BB962C8B-B14F-4D97-AF65-F5344CB8AC3E}">
        <p14:creationId xmlns:p14="http://schemas.microsoft.com/office/powerpoint/2010/main" val="813603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OECD definition</a:t>
            </a:r>
            <a:endParaRPr lang="en-US" dirty="0"/>
          </a:p>
        </p:txBody>
      </p:sp>
      <p:sp>
        <p:nvSpPr>
          <p:cNvPr id="3" name="Content Placeholder 2"/>
          <p:cNvSpPr>
            <a:spLocks noGrp="1"/>
          </p:cNvSpPr>
          <p:nvPr>
            <p:ph idx="1"/>
          </p:nvPr>
        </p:nvSpPr>
        <p:spPr/>
        <p:txBody>
          <a:bodyPr/>
          <a:lstStyle/>
          <a:p>
            <a:pPr marL="0" indent="0">
              <a:buNone/>
            </a:pPr>
            <a:r>
              <a:rPr lang="en-GB" dirty="0"/>
              <a:t>Career guidance refers to services and activities intended to assist individuals, of any age and at any point throughout their lives, to make educational, training and occupational choices and to manage their </a:t>
            </a:r>
            <a:r>
              <a:rPr lang="en-GB" dirty="0" smtClean="0"/>
              <a:t>careers…</a:t>
            </a:r>
          </a:p>
          <a:p>
            <a:pPr marL="0" indent="0">
              <a:buNone/>
            </a:pPr>
            <a:r>
              <a:rPr lang="en-GB" dirty="0" smtClean="0"/>
              <a:t>The </a:t>
            </a:r>
            <a:r>
              <a:rPr lang="en-GB" dirty="0"/>
              <a:t>activities may take place on an individual or group basis, and may be face-to-face or at a distance (including help lines and web-based services). </a:t>
            </a:r>
            <a:r>
              <a:rPr lang="en-GB" dirty="0" smtClean="0"/>
              <a:t/>
            </a:r>
            <a:br>
              <a:rPr lang="en-GB" dirty="0" smtClean="0"/>
            </a:br>
            <a:r>
              <a:rPr lang="en-GB" dirty="0" smtClean="0"/>
              <a:t>(</a:t>
            </a:r>
            <a:r>
              <a:rPr lang="en-GB" dirty="0"/>
              <a:t>OECD, 2004)</a:t>
            </a:r>
            <a:endParaRPr lang="en-US" dirty="0"/>
          </a:p>
          <a:p>
            <a:endParaRPr lang="en-US" dirty="0"/>
          </a:p>
        </p:txBody>
      </p:sp>
    </p:spTree>
    <p:extLst>
      <p:ext uri="{BB962C8B-B14F-4D97-AF65-F5344CB8AC3E}">
        <p14:creationId xmlns:p14="http://schemas.microsoft.com/office/powerpoint/2010/main" val="8796853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Where does career development take place?</a:t>
            </a:r>
            <a:endParaRPr lang="en-US" dirty="0"/>
          </a:p>
        </p:txBody>
      </p:sp>
      <p:sp>
        <p:nvSpPr>
          <p:cNvPr id="3" name="Content Placeholder 2"/>
          <p:cNvSpPr>
            <a:spLocks noGrp="1"/>
          </p:cNvSpPr>
          <p:nvPr>
            <p:ph idx="1"/>
          </p:nvPr>
        </p:nvSpPr>
        <p:spPr/>
        <p:txBody>
          <a:bodyPr/>
          <a:lstStyle/>
          <a:p>
            <a:r>
              <a:rPr lang="en-GB" dirty="0" smtClean="0"/>
              <a:t>Schools</a:t>
            </a:r>
          </a:p>
          <a:p>
            <a:r>
              <a:rPr lang="en-GB" dirty="0" smtClean="0"/>
              <a:t>Colleges/VET</a:t>
            </a:r>
          </a:p>
          <a:p>
            <a:r>
              <a:rPr lang="en-GB" dirty="0" smtClean="0"/>
              <a:t>Universities</a:t>
            </a:r>
          </a:p>
          <a:p>
            <a:r>
              <a:rPr lang="en-GB" dirty="0" smtClean="0"/>
              <a:t>Public employment service and careers services</a:t>
            </a:r>
          </a:p>
          <a:p>
            <a:r>
              <a:rPr lang="en-GB" dirty="0" smtClean="0"/>
              <a:t>Employment</a:t>
            </a:r>
          </a:p>
          <a:p>
            <a:r>
              <a:rPr lang="en-GB" dirty="0" smtClean="0"/>
              <a:t>Trade unions and professional associations</a:t>
            </a:r>
          </a:p>
          <a:p>
            <a:r>
              <a:rPr lang="en-GB" dirty="0" smtClean="0"/>
              <a:t>Private sector (individual’s buying career support)</a:t>
            </a:r>
          </a:p>
        </p:txBody>
      </p:sp>
    </p:spTree>
    <p:extLst>
      <p:ext uri="{BB962C8B-B14F-4D97-AF65-F5344CB8AC3E}">
        <p14:creationId xmlns:p14="http://schemas.microsoft.com/office/powerpoint/2010/main" val="4169839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Across the world</a:t>
            </a:r>
            <a:endParaRPr lang="en-US" dirty="0"/>
          </a:p>
        </p:txBody>
      </p:sp>
      <p:sp>
        <p:nvSpPr>
          <p:cNvPr id="3" name="Content Placeholder 2"/>
          <p:cNvSpPr>
            <a:spLocks noGrp="1"/>
          </p:cNvSpPr>
          <p:nvPr>
            <p:ph idx="1"/>
          </p:nvPr>
        </p:nvSpPr>
        <p:spPr/>
        <p:txBody>
          <a:bodyPr/>
          <a:lstStyle/>
          <a:p>
            <a:r>
              <a:rPr lang="en-GB" dirty="0" smtClean="0"/>
              <a:t>Career education and development exists all over the world.</a:t>
            </a:r>
          </a:p>
          <a:p>
            <a:endParaRPr lang="en-GB" dirty="0" smtClean="0"/>
          </a:p>
          <a:p>
            <a:r>
              <a:rPr lang="en-GB" dirty="0" smtClean="0"/>
              <a:t>Detailed reviews have been conducted in 55 countries. </a:t>
            </a:r>
          </a:p>
          <a:p>
            <a:endParaRPr lang="en-GB" dirty="0" smtClean="0"/>
          </a:p>
          <a:p>
            <a:r>
              <a:rPr lang="en-GB" dirty="0" smtClean="0"/>
              <a:t>There is lots to learn from this experience.</a:t>
            </a:r>
            <a:endParaRPr lang="en-US" dirty="0"/>
          </a:p>
        </p:txBody>
      </p:sp>
    </p:spTree>
    <p:extLst>
      <p:ext uri="{BB962C8B-B14F-4D97-AF65-F5344CB8AC3E}">
        <p14:creationId xmlns:p14="http://schemas.microsoft.com/office/powerpoint/2010/main" val="5844974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Important differences</a:t>
            </a:r>
            <a:endParaRPr lang="en-US" dirty="0"/>
          </a:p>
        </p:txBody>
      </p:sp>
      <p:sp>
        <p:nvSpPr>
          <p:cNvPr id="3" name="Content Placeholder 2"/>
          <p:cNvSpPr>
            <a:spLocks noGrp="1"/>
          </p:cNvSpPr>
          <p:nvPr>
            <p:ph idx="1"/>
          </p:nvPr>
        </p:nvSpPr>
        <p:spPr/>
        <p:txBody>
          <a:bodyPr/>
          <a:lstStyle/>
          <a:p>
            <a:endParaRPr lang="en-US"/>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79" y="1925879"/>
            <a:ext cx="5463464" cy="359128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941150" y="2471510"/>
            <a:ext cx="2745650" cy="2677656"/>
          </a:xfrm>
          <a:prstGeom prst="rect">
            <a:avLst/>
          </a:prstGeom>
          <a:noFill/>
        </p:spPr>
        <p:txBody>
          <a:bodyPr wrap="square" rtlCol="0">
            <a:spAutoFit/>
          </a:bodyPr>
          <a:lstStyle/>
          <a:p>
            <a:r>
              <a:rPr lang="en-GB" sz="2400" dirty="0" smtClean="0">
                <a:latin typeface="+mj-lt"/>
              </a:rPr>
              <a:t>Different labour markets</a:t>
            </a:r>
          </a:p>
          <a:p>
            <a:endParaRPr lang="en-GB" sz="2400" dirty="0">
              <a:latin typeface="+mj-lt"/>
            </a:endParaRPr>
          </a:p>
          <a:p>
            <a:r>
              <a:rPr lang="en-GB" sz="2400" dirty="0" smtClean="0">
                <a:latin typeface="+mj-lt"/>
              </a:rPr>
              <a:t>Different education  systems</a:t>
            </a:r>
          </a:p>
          <a:p>
            <a:endParaRPr lang="en-GB" sz="2400" dirty="0">
              <a:latin typeface="+mj-lt"/>
            </a:endParaRPr>
          </a:p>
          <a:p>
            <a:r>
              <a:rPr lang="en-GB" sz="2400" dirty="0" smtClean="0">
                <a:latin typeface="+mj-lt"/>
              </a:rPr>
              <a:t>Different cultures</a:t>
            </a:r>
            <a:endParaRPr lang="en-GB" sz="2400" dirty="0">
              <a:latin typeface="+mj-lt"/>
            </a:endParaRPr>
          </a:p>
        </p:txBody>
      </p:sp>
    </p:spTree>
    <p:extLst>
      <p:ext uri="{BB962C8B-B14F-4D97-AF65-F5344CB8AC3E}">
        <p14:creationId xmlns:p14="http://schemas.microsoft.com/office/powerpoint/2010/main" val="29259211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1662</TotalTime>
  <Words>1235</Words>
  <Application>Microsoft Office PowerPoint</Application>
  <PresentationFormat>On-screen Show (4:3)</PresentationFormat>
  <Paragraphs>180</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Career Development – The Policy Conversation  Professor Tristram Hooley  </vt:lpstr>
      <vt:lpstr>Overview</vt:lpstr>
      <vt:lpstr>Overview</vt:lpstr>
      <vt:lpstr>PowerPoint Presentation</vt:lpstr>
      <vt:lpstr>A career</vt:lpstr>
      <vt:lpstr>OECD definition</vt:lpstr>
      <vt:lpstr>Where does career development take place?</vt:lpstr>
      <vt:lpstr>Across the world</vt:lpstr>
      <vt:lpstr>Important differences</vt:lpstr>
      <vt:lpstr>Overview</vt:lpstr>
      <vt:lpstr>Key policy challenges</vt:lpstr>
      <vt:lpstr>Rationale for career development</vt:lpstr>
      <vt:lpstr>Relating to different policy interests</vt:lpstr>
      <vt:lpstr>Overview</vt:lpstr>
      <vt:lpstr>PowerPoint Presentation</vt:lpstr>
      <vt:lpstr>Summarising the evidence base: focus on the individual</vt:lpstr>
      <vt:lpstr>Summarising the evidence base: support learning and progression</vt:lpstr>
      <vt:lpstr>Summarising the evidence base: ensuring quality</vt:lpstr>
      <vt:lpstr>PowerPoint Presentation</vt:lpstr>
      <vt:lpstr>Overview</vt:lpstr>
      <vt:lpstr>Effective career development policy</vt:lpstr>
      <vt:lpstr>Policy instruments</vt:lpstr>
      <vt:lpstr>Building a career development culture</vt:lpstr>
      <vt:lpstr>Overview</vt:lpstr>
      <vt:lpstr>Issues for New Zealand</vt:lpstr>
      <vt:lpstr>Useful references</vt:lpstr>
      <vt:lpstr>Some of my research</vt:lpstr>
      <vt:lpstr>Tristram Hooley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Lauren Hughes</cp:lastModifiedBy>
  <cp:revision>104</cp:revision>
  <dcterms:created xsi:type="dcterms:W3CDTF">2014-09-22T08:10:54Z</dcterms:created>
  <dcterms:modified xsi:type="dcterms:W3CDTF">2015-06-11T02:24:44Z</dcterms:modified>
</cp:coreProperties>
</file>